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1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B87-9BF4-4FDA-80F8-4D53DB9B2553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7B3E-BC2C-45A2-849B-ACA7F4F22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4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B87-9BF4-4FDA-80F8-4D53DB9B2553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7B3E-BC2C-45A2-849B-ACA7F4F22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6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B87-9BF4-4FDA-80F8-4D53DB9B2553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7B3E-BC2C-45A2-849B-ACA7F4F22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3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B87-9BF4-4FDA-80F8-4D53DB9B2553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7B3E-BC2C-45A2-849B-ACA7F4F22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1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B87-9BF4-4FDA-80F8-4D53DB9B2553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7B3E-BC2C-45A2-849B-ACA7F4F22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B87-9BF4-4FDA-80F8-4D53DB9B2553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7B3E-BC2C-45A2-849B-ACA7F4F22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6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B87-9BF4-4FDA-80F8-4D53DB9B2553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7B3E-BC2C-45A2-849B-ACA7F4F22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2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B87-9BF4-4FDA-80F8-4D53DB9B2553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7B3E-BC2C-45A2-849B-ACA7F4F22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6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B87-9BF4-4FDA-80F8-4D53DB9B2553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7B3E-BC2C-45A2-849B-ACA7F4F22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8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B87-9BF4-4FDA-80F8-4D53DB9B2553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7B3E-BC2C-45A2-849B-ACA7F4F22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2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B87-9BF4-4FDA-80F8-4D53DB9B2553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7B3E-BC2C-45A2-849B-ACA7F4F22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2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EAB87-9BF4-4FDA-80F8-4D53DB9B2553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A7B3E-BC2C-45A2-849B-ACA7F4F22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9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46" y="1698766"/>
            <a:ext cx="7890773" cy="313583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683941" y="4304371"/>
            <a:ext cx="2988527" cy="59473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72468" y="3471746"/>
            <a:ext cx="0" cy="847493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72468" y="3471746"/>
            <a:ext cx="1598342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78244" y="34717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270810" y="3471746"/>
            <a:ext cx="460917" cy="163552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664820" y="3635298"/>
            <a:ext cx="66907" cy="254619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441795" y="3884342"/>
            <a:ext cx="223025" cy="224688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397191" y="4103455"/>
            <a:ext cx="66907" cy="254619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196469" y="4334108"/>
            <a:ext cx="185854" cy="500487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6716" y="1097788"/>
            <a:ext cx="379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GOLDLINE OAKDALE ALIGNMENT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2720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8" y="946018"/>
            <a:ext cx="7939667" cy="522012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181002" y="5227248"/>
            <a:ext cx="395417" cy="389238"/>
          </a:xfrm>
          <a:prstGeom prst="ellipse">
            <a:avLst/>
          </a:prstGeom>
          <a:solidFill>
            <a:schemeClr val="accent4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408878" y="576686"/>
            <a:ext cx="379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GREENWAY STOP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8119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52" y="802573"/>
            <a:ext cx="7472349" cy="5302957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501698" y="1449659"/>
            <a:ext cx="5754029" cy="4296936"/>
          </a:xfrm>
          <a:custGeom>
            <a:avLst/>
            <a:gdLst>
              <a:gd name="connsiteX0" fmla="*/ 7434 w 5754029"/>
              <a:gd name="connsiteY0" fmla="*/ 133814 h 4296936"/>
              <a:gd name="connsiteX1" fmla="*/ 29736 w 5754029"/>
              <a:gd name="connsiteY1" fmla="*/ 4296936 h 4296936"/>
              <a:gd name="connsiteX2" fmla="*/ 5709424 w 5754029"/>
              <a:gd name="connsiteY2" fmla="*/ 4252331 h 4296936"/>
              <a:gd name="connsiteX3" fmla="*/ 5754029 w 5754029"/>
              <a:gd name="connsiteY3" fmla="*/ 550126 h 4296936"/>
              <a:gd name="connsiteX4" fmla="*/ 2393795 w 5754029"/>
              <a:gd name="connsiteY4" fmla="*/ 579863 h 4296936"/>
              <a:gd name="connsiteX5" fmla="*/ 141248 w 5754029"/>
              <a:gd name="connsiteY5" fmla="*/ 0 h 4296936"/>
              <a:gd name="connsiteX6" fmla="*/ 0 w 5754029"/>
              <a:gd name="connsiteY6" fmla="*/ 44604 h 429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4029" h="4296936">
                <a:moveTo>
                  <a:pt x="7434" y="133814"/>
                </a:moveTo>
                <a:lnTo>
                  <a:pt x="29736" y="4296936"/>
                </a:lnTo>
                <a:lnTo>
                  <a:pt x="5709424" y="4252331"/>
                </a:lnTo>
                <a:lnTo>
                  <a:pt x="5754029" y="550126"/>
                </a:lnTo>
                <a:lnTo>
                  <a:pt x="2393795" y="579863"/>
                </a:lnTo>
                <a:lnTo>
                  <a:pt x="141248" y="0"/>
                </a:lnTo>
                <a:lnTo>
                  <a:pt x="0" y="44604"/>
                </a:lnTo>
              </a:path>
            </a:pathLst>
          </a:custGeom>
          <a:noFill/>
          <a:ln w="1270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9704" y="368530"/>
            <a:ext cx="408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DEVELOPMENT/REDEVELOPMENT AREA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103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14" y="1077433"/>
            <a:ext cx="8477910" cy="488475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719851" y="3286420"/>
            <a:ext cx="395417" cy="389238"/>
          </a:xfrm>
          <a:prstGeom prst="ellipse">
            <a:avLst/>
          </a:prstGeom>
          <a:solidFill>
            <a:schemeClr val="accent4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408878" y="576686"/>
            <a:ext cx="379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HELMO STOP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3812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9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Streetar</dc:creator>
  <cp:lastModifiedBy>Bob Streetar</cp:lastModifiedBy>
  <cp:revision>3</cp:revision>
  <dcterms:created xsi:type="dcterms:W3CDTF">2017-01-24T20:40:52Z</dcterms:created>
  <dcterms:modified xsi:type="dcterms:W3CDTF">2017-01-24T20:57:34Z</dcterms:modified>
</cp:coreProperties>
</file>