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91" r:id="rId1"/>
  </p:sldMasterIdLst>
  <p:notesMasterIdLst>
    <p:notesMasterId r:id="rId23"/>
  </p:notesMasterIdLst>
  <p:handoutMasterIdLst>
    <p:handoutMasterId r:id="rId24"/>
  </p:handoutMasterIdLst>
  <p:sldIdLst>
    <p:sldId id="256" r:id="rId2"/>
    <p:sldId id="317" r:id="rId3"/>
    <p:sldId id="259" r:id="rId4"/>
    <p:sldId id="257" r:id="rId5"/>
    <p:sldId id="298" r:id="rId6"/>
    <p:sldId id="323" r:id="rId7"/>
    <p:sldId id="318" r:id="rId8"/>
    <p:sldId id="319" r:id="rId9"/>
    <p:sldId id="322" r:id="rId10"/>
    <p:sldId id="324" r:id="rId11"/>
    <p:sldId id="321" r:id="rId12"/>
    <p:sldId id="325" r:id="rId13"/>
    <p:sldId id="314" r:id="rId14"/>
    <p:sldId id="326" r:id="rId15"/>
    <p:sldId id="328" r:id="rId16"/>
    <p:sldId id="327" r:id="rId17"/>
    <p:sldId id="329" r:id="rId18"/>
    <p:sldId id="331" r:id="rId19"/>
    <p:sldId id="332" r:id="rId20"/>
    <p:sldId id="333" r:id="rId21"/>
    <p:sldId id="284" r:id="rId22"/>
  </p:sldIdLst>
  <p:sldSz cx="16257588" cy="13003213"/>
  <p:notesSz cx="7010400" cy="9296400"/>
  <p:defaultTextStyle>
    <a:defPPr>
      <a:defRPr lang="en-US"/>
    </a:defPPr>
    <a:lvl1pPr marL="0" algn="l" defTabSz="835990" rtl="0" eaLnBrk="1" latinLnBrk="0" hangingPunct="1">
      <a:defRPr sz="3300" kern="1200">
        <a:solidFill>
          <a:schemeClr val="tx1"/>
        </a:solidFill>
        <a:latin typeface="+mn-lt"/>
        <a:ea typeface="+mn-ea"/>
        <a:cs typeface="+mn-cs"/>
      </a:defRPr>
    </a:lvl1pPr>
    <a:lvl2pPr marL="835990" algn="l" defTabSz="835990" rtl="0" eaLnBrk="1" latinLnBrk="0" hangingPunct="1">
      <a:defRPr sz="3300" kern="1200">
        <a:solidFill>
          <a:schemeClr val="tx1"/>
        </a:solidFill>
        <a:latin typeface="+mn-lt"/>
        <a:ea typeface="+mn-ea"/>
        <a:cs typeface="+mn-cs"/>
      </a:defRPr>
    </a:lvl2pPr>
    <a:lvl3pPr marL="1671980" algn="l" defTabSz="835990" rtl="0" eaLnBrk="1" latinLnBrk="0" hangingPunct="1">
      <a:defRPr sz="3300" kern="1200">
        <a:solidFill>
          <a:schemeClr val="tx1"/>
        </a:solidFill>
        <a:latin typeface="+mn-lt"/>
        <a:ea typeface="+mn-ea"/>
        <a:cs typeface="+mn-cs"/>
      </a:defRPr>
    </a:lvl3pPr>
    <a:lvl4pPr marL="2507971" algn="l" defTabSz="835990" rtl="0" eaLnBrk="1" latinLnBrk="0" hangingPunct="1">
      <a:defRPr sz="3300" kern="1200">
        <a:solidFill>
          <a:schemeClr val="tx1"/>
        </a:solidFill>
        <a:latin typeface="+mn-lt"/>
        <a:ea typeface="+mn-ea"/>
        <a:cs typeface="+mn-cs"/>
      </a:defRPr>
    </a:lvl4pPr>
    <a:lvl5pPr marL="3343961" algn="l" defTabSz="835990" rtl="0" eaLnBrk="1" latinLnBrk="0" hangingPunct="1">
      <a:defRPr sz="3300" kern="1200">
        <a:solidFill>
          <a:schemeClr val="tx1"/>
        </a:solidFill>
        <a:latin typeface="+mn-lt"/>
        <a:ea typeface="+mn-ea"/>
        <a:cs typeface="+mn-cs"/>
      </a:defRPr>
    </a:lvl5pPr>
    <a:lvl6pPr marL="4179951" algn="l" defTabSz="835990" rtl="0" eaLnBrk="1" latinLnBrk="0" hangingPunct="1">
      <a:defRPr sz="3300" kern="1200">
        <a:solidFill>
          <a:schemeClr val="tx1"/>
        </a:solidFill>
        <a:latin typeface="+mn-lt"/>
        <a:ea typeface="+mn-ea"/>
        <a:cs typeface="+mn-cs"/>
      </a:defRPr>
    </a:lvl6pPr>
    <a:lvl7pPr marL="5015941" algn="l" defTabSz="835990" rtl="0" eaLnBrk="1" latinLnBrk="0" hangingPunct="1">
      <a:defRPr sz="3300" kern="1200">
        <a:solidFill>
          <a:schemeClr val="tx1"/>
        </a:solidFill>
        <a:latin typeface="+mn-lt"/>
        <a:ea typeface="+mn-ea"/>
        <a:cs typeface="+mn-cs"/>
      </a:defRPr>
    </a:lvl7pPr>
    <a:lvl8pPr marL="5851931" algn="l" defTabSz="835990" rtl="0" eaLnBrk="1" latinLnBrk="0" hangingPunct="1">
      <a:defRPr sz="3300" kern="1200">
        <a:solidFill>
          <a:schemeClr val="tx1"/>
        </a:solidFill>
        <a:latin typeface="+mn-lt"/>
        <a:ea typeface="+mn-ea"/>
        <a:cs typeface="+mn-cs"/>
      </a:defRPr>
    </a:lvl8pPr>
    <a:lvl9pPr marL="6687922" algn="l" defTabSz="835990" rtl="0" eaLnBrk="1" latinLnBrk="0" hangingPunct="1">
      <a:defRPr sz="3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99" autoAdjust="0"/>
  </p:normalViewPr>
  <p:slideViewPr>
    <p:cSldViewPr snapToGrid="0" snapToObjects="1">
      <p:cViewPr varScale="1">
        <p:scale>
          <a:sx n="43" d="100"/>
          <a:sy n="43" d="100"/>
        </p:scale>
        <p:origin x="-1046" y="-58"/>
      </p:cViewPr>
      <p:guideLst>
        <p:guide orient="horz" pos="4095"/>
        <p:guide pos="5120"/>
      </p:guideLst>
    </p:cSldViewPr>
  </p:slideViewPr>
  <p:notesTextViewPr>
    <p:cViewPr>
      <p:scale>
        <a:sx n="100" d="100"/>
        <a:sy n="100" d="100"/>
      </p:scale>
      <p:origin x="0" y="0"/>
    </p:cViewPr>
  </p:notesTextViewPr>
  <p:notesViewPr>
    <p:cSldViewPr snapToGrid="0" snapToObjects="1">
      <p:cViewPr>
        <p:scale>
          <a:sx n="120" d="100"/>
          <a:sy n="120" d="100"/>
        </p:scale>
        <p:origin x="-2262" y="147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A4CDA-A675-4CDE-A020-EA6A5415802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C449F9F-799B-4216-95D6-00D7307F3CE3}">
      <dgm:prSet phldrT="[Text]" custT="1"/>
      <dgm:spPr/>
      <dgm:t>
        <a:bodyPr/>
        <a:lstStyle/>
        <a:p>
          <a:r>
            <a:rPr lang="en-US" sz="2400" b="1" dirty="0" smtClean="0"/>
            <a:t>LUAC         Jan. 2013</a:t>
          </a:r>
          <a:r>
            <a:rPr lang="en-US" sz="2400" i="1" baseline="0" dirty="0" smtClean="0"/>
            <a:t> </a:t>
          </a:r>
          <a:endParaRPr lang="en-US" sz="2400" b="1" dirty="0" smtClean="0"/>
        </a:p>
        <a:p>
          <a:r>
            <a:rPr lang="en-US" sz="2400" dirty="0" smtClean="0"/>
            <a:t>Planning areas &amp; input for COW</a:t>
          </a:r>
          <a:endParaRPr lang="en-US" sz="2400" i="1" baseline="0" dirty="0" smtClean="0"/>
        </a:p>
      </dgm:t>
    </dgm:pt>
    <dgm:pt modelId="{E2D1E86E-4C73-4691-AB84-173206CA56E6}" type="parTrans" cxnId="{CFE0F34C-220A-4B61-B688-8C4CA25A8E11}">
      <dgm:prSet/>
      <dgm:spPr/>
      <dgm:t>
        <a:bodyPr/>
        <a:lstStyle/>
        <a:p>
          <a:endParaRPr lang="en-US"/>
        </a:p>
      </dgm:t>
    </dgm:pt>
    <dgm:pt modelId="{3C2301E0-B914-4A7E-935A-168BF86CAC81}" type="sibTrans" cxnId="{CFE0F34C-220A-4B61-B688-8C4CA25A8E11}">
      <dgm:prSet/>
      <dgm:spPr/>
      <dgm:t>
        <a:bodyPr/>
        <a:lstStyle/>
        <a:p>
          <a:endParaRPr lang="en-US"/>
        </a:p>
      </dgm:t>
    </dgm:pt>
    <dgm:pt modelId="{9CEDC5C6-CEFD-45B4-8D6A-A78A0E705314}">
      <dgm:prSet phldrT="[Text]" custT="1"/>
      <dgm:spPr/>
      <dgm:t>
        <a:bodyPr/>
        <a:lstStyle/>
        <a:p>
          <a:r>
            <a:rPr lang="en-US" sz="2400" b="1" dirty="0" smtClean="0"/>
            <a:t>LUAC         May 2013</a:t>
          </a:r>
          <a:r>
            <a:rPr lang="en-US" sz="2400" i="1" baseline="0" dirty="0" smtClean="0"/>
            <a:t> </a:t>
          </a:r>
        </a:p>
        <a:p>
          <a:r>
            <a:rPr lang="en-US" sz="2400" dirty="0" smtClean="0"/>
            <a:t>Job and activity centers &amp; data analysis</a:t>
          </a:r>
        </a:p>
      </dgm:t>
    </dgm:pt>
    <dgm:pt modelId="{8FB99721-E6B3-430A-8E9C-DC569D5309B8}" type="parTrans" cxnId="{FD849BBA-9FC3-40F5-885D-A7657E282316}">
      <dgm:prSet/>
      <dgm:spPr/>
      <dgm:t>
        <a:bodyPr/>
        <a:lstStyle/>
        <a:p>
          <a:endParaRPr lang="en-US"/>
        </a:p>
      </dgm:t>
    </dgm:pt>
    <dgm:pt modelId="{C60C27DA-19CC-4F2A-8F52-3C3223627FB5}" type="sibTrans" cxnId="{FD849BBA-9FC3-40F5-885D-A7657E282316}">
      <dgm:prSet/>
      <dgm:spPr/>
      <dgm:t>
        <a:bodyPr/>
        <a:lstStyle/>
        <a:p>
          <a:endParaRPr lang="en-US"/>
        </a:p>
      </dgm:t>
    </dgm:pt>
    <dgm:pt modelId="{26054CFA-5A07-4B73-AE16-73B0C5B3F434}">
      <dgm:prSet custT="1"/>
      <dgm:spPr/>
      <dgm:t>
        <a:bodyPr/>
        <a:lstStyle/>
        <a:p>
          <a:r>
            <a:rPr lang="en-US" sz="2400" b="1" dirty="0" smtClean="0">
              <a:solidFill>
                <a:schemeClr val="accent4"/>
              </a:solidFill>
            </a:rPr>
            <a:t>COW     Jan. 2013</a:t>
          </a:r>
        </a:p>
        <a:p>
          <a:r>
            <a:rPr lang="en-US" sz="2400" dirty="0" smtClean="0">
              <a:solidFill>
                <a:schemeClr val="accent4"/>
              </a:solidFill>
            </a:rPr>
            <a:t>Planning areas &amp; LUAC’s input</a:t>
          </a:r>
          <a:endParaRPr lang="en-US" sz="2400" dirty="0">
            <a:solidFill>
              <a:schemeClr val="accent4"/>
            </a:solidFill>
          </a:endParaRPr>
        </a:p>
      </dgm:t>
    </dgm:pt>
    <dgm:pt modelId="{B7226558-D6B5-444F-B11E-C677D3B9D49F}" type="parTrans" cxnId="{3E9DD5F6-BC17-4571-AA41-B117D542FCC4}">
      <dgm:prSet/>
      <dgm:spPr/>
      <dgm:t>
        <a:bodyPr/>
        <a:lstStyle/>
        <a:p>
          <a:endParaRPr lang="en-US"/>
        </a:p>
      </dgm:t>
    </dgm:pt>
    <dgm:pt modelId="{27796E16-BB69-4811-B3A6-C2C3334C59D5}" type="sibTrans" cxnId="{3E9DD5F6-BC17-4571-AA41-B117D542FCC4}">
      <dgm:prSet/>
      <dgm:spPr/>
      <dgm:t>
        <a:bodyPr/>
        <a:lstStyle/>
        <a:p>
          <a:endParaRPr lang="en-US"/>
        </a:p>
      </dgm:t>
    </dgm:pt>
    <dgm:pt modelId="{B0E536E9-1518-4747-B518-7E814FCCA9EC}">
      <dgm:prSet custT="1"/>
      <dgm:spPr/>
      <dgm:t>
        <a:bodyPr/>
        <a:lstStyle/>
        <a:p>
          <a:r>
            <a:rPr lang="en-US" sz="2400" b="1" i="0" dirty="0" smtClean="0">
              <a:solidFill>
                <a:schemeClr val="accent4"/>
              </a:solidFill>
            </a:rPr>
            <a:t>COW     Aug. 2013 </a:t>
          </a:r>
        </a:p>
        <a:p>
          <a:r>
            <a:rPr lang="en-US" sz="2400" b="0" i="0" dirty="0" smtClean="0">
              <a:solidFill>
                <a:schemeClr val="accent4"/>
              </a:solidFill>
            </a:rPr>
            <a:t>LUAC’s recommen-dation on planning areas</a:t>
          </a:r>
          <a:endParaRPr lang="en-US" sz="2400" b="0" i="0" dirty="0">
            <a:solidFill>
              <a:schemeClr val="accent4"/>
            </a:solidFill>
          </a:endParaRPr>
        </a:p>
      </dgm:t>
    </dgm:pt>
    <dgm:pt modelId="{F35E70C6-49B9-4F4F-B229-30D4BD8516A9}" type="parTrans" cxnId="{3AF562A9-C0B3-40B8-A41D-C34D46016EF8}">
      <dgm:prSet/>
      <dgm:spPr/>
      <dgm:t>
        <a:bodyPr/>
        <a:lstStyle/>
        <a:p>
          <a:endParaRPr lang="en-US"/>
        </a:p>
      </dgm:t>
    </dgm:pt>
    <dgm:pt modelId="{78AD731D-7D05-41D5-87A7-54FD940A406E}" type="sibTrans" cxnId="{3AF562A9-C0B3-40B8-A41D-C34D46016EF8}">
      <dgm:prSet/>
      <dgm:spPr/>
      <dgm:t>
        <a:bodyPr/>
        <a:lstStyle/>
        <a:p>
          <a:endParaRPr lang="en-US"/>
        </a:p>
      </dgm:t>
    </dgm:pt>
    <dgm:pt modelId="{000895D1-2AF4-4138-8858-3A68AF0DA724}">
      <dgm:prSet custT="1"/>
      <dgm:spPr/>
      <dgm:t>
        <a:bodyPr/>
        <a:lstStyle/>
        <a:p>
          <a:r>
            <a:rPr lang="en-US" sz="2400" b="1" i="0" dirty="0" smtClean="0">
              <a:solidFill>
                <a:schemeClr val="accent4"/>
              </a:solidFill>
            </a:rPr>
            <a:t>COW      Oct. 2013</a:t>
          </a:r>
        </a:p>
        <a:p>
          <a:r>
            <a:rPr lang="en-US" sz="2400" b="0" i="0" dirty="0" smtClean="0">
              <a:solidFill>
                <a:schemeClr val="accent4"/>
              </a:solidFill>
            </a:rPr>
            <a:t>Refine planning areas</a:t>
          </a:r>
          <a:endParaRPr lang="en-US" sz="2400" b="0" dirty="0">
            <a:solidFill>
              <a:schemeClr val="accent4"/>
            </a:solidFill>
          </a:endParaRPr>
        </a:p>
      </dgm:t>
    </dgm:pt>
    <dgm:pt modelId="{ACA0D1C1-9BC6-41D3-A76A-D4F2AE6F2FA4}" type="parTrans" cxnId="{EE7E2FAA-70CD-4EFC-B373-D01C7145A62F}">
      <dgm:prSet/>
      <dgm:spPr/>
      <dgm:t>
        <a:bodyPr/>
        <a:lstStyle/>
        <a:p>
          <a:endParaRPr lang="en-US"/>
        </a:p>
      </dgm:t>
    </dgm:pt>
    <dgm:pt modelId="{43F649A4-64B7-420E-AB05-C60BB216D358}" type="sibTrans" cxnId="{EE7E2FAA-70CD-4EFC-B373-D01C7145A62F}">
      <dgm:prSet/>
      <dgm:spPr/>
      <dgm:t>
        <a:bodyPr/>
        <a:lstStyle/>
        <a:p>
          <a:endParaRPr lang="en-US"/>
        </a:p>
      </dgm:t>
    </dgm:pt>
    <dgm:pt modelId="{EE1307BC-D8A0-48FE-925F-7E393621CFEB}">
      <dgm:prSet phldrT="[Text]" custT="1"/>
      <dgm:spPr/>
      <dgm:t>
        <a:bodyPr/>
        <a:lstStyle/>
        <a:p>
          <a:r>
            <a:rPr lang="en-US" sz="2400" b="1" dirty="0" smtClean="0"/>
            <a:t>LUAC       July 2013</a:t>
          </a:r>
        </a:p>
        <a:p>
          <a:r>
            <a:rPr lang="en-US" sz="2400" b="0" dirty="0" smtClean="0"/>
            <a:t>Recommen-dation to COW on planning areas</a:t>
          </a:r>
          <a:endParaRPr lang="en-US" sz="2400" b="1" dirty="0"/>
        </a:p>
      </dgm:t>
    </dgm:pt>
    <dgm:pt modelId="{5232C46B-2193-4D29-9CA7-D7DB6FB228E5}" type="parTrans" cxnId="{67A43FAD-B558-4539-B86C-CD4DEDF1B9B0}">
      <dgm:prSet/>
      <dgm:spPr/>
      <dgm:t>
        <a:bodyPr/>
        <a:lstStyle/>
        <a:p>
          <a:endParaRPr lang="en-US"/>
        </a:p>
      </dgm:t>
    </dgm:pt>
    <dgm:pt modelId="{9A3318DC-97F3-4071-BCCF-43B3DC75916D}" type="sibTrans" cxnId="{67A43FAD-B558-4539-B86C-CD4DEDF1B9B0}">
      <dgm:prSet/>
      <dgm:spPr/>
      <dgm:t>
        <a:bodyPr/>
        <a:lstStyle/>
        <a:p>
          <a:endParaRPr lang="en-US"/>
        </a:p>
      </dgm:t>
    </dgm:pt>
    <dgm:pt modelId="{43A74326-8E86-45BA-9FFA-BDD34A13CCBF}" type="pres">
      <dgm:prSet presAssocID="{3C8A4CDA-A675-4CDE-A020-EA6A54158020}" presName="Name0" presStyleCnt="0">
        <dgm:presLayoutVars>
          <dgm:dir/>
          <dgm:resizeHandles val="exact"/>
        </dgm:presLayoutVars>
      </dgm:prSet>
      <dgm:spPr/>
      <dgm:t>
        <a:bodyPr/>
        <a:lstStyle/>
        <a:p>
          <a:endParaRPr lang="en-US"/>
        </a:p>
      </dgm:t>
    </dgm:pt>
    <dgm:pt modelId="{062B49E8-291D-4F87-A6C0-33A2A5F8476F}" type="pres">
      <dgm:prSet presAssocID="{3C8A4CDA-A675-4CDE-A020-EA6A54158020}" presName="arrow" presStyleLbl="bgShp" presStyleIdx="0" presStyleCnt="1"/>
      <dgm:spPr/>
    </dgm:pt>
    <dgm:pt modelId="{0AEE6EC1-CF7D-4E3C-B501-1C6F4833AD8C}" type="pres">
      <dgm:prSet presAssocID="{3C8A4CDA-A675-4CDE-A020-EA6A54158020}" presName="points" presStyleCnt="0"/>
      <dgm:spPr/>
    </dgm:pt>
    <dgm:pt modelId="{0705993E-E451-4CB5-80C5-1313AB391376}" type="pres">
      <dgm:prSet presAssocID="{BC449F9F-799B-4216-95D6-00D7307F3CE3}" presName="compositeA" presStyleCnt="0"/>
      <dgm:spPr/>
    </dgm:pt>
    <dgm:pt modelId="{64EA0E6D-395E-4898-991E-D141030C31B3}" type="pres">
      <dgm:prSet presAssocID="{BC449F9F-799B-4216-95D6-00D7307F3CE3}" presName="textA" presStyleLbl="revTx" presStyleIdx="0" presStyleCnt="6" custScaleX="169913">
        <dgm:presLayoutVars>
          <dgm:bulletEnabled val="1"/>
        </dgm:presLayoutVars>
      </dgm:prSet>
      <dgm:spPr/>
      <dgm:t>
        <a:bodyPr/>
        <a:lstStyle/>
        <a:p>
          <a:endParaRPr lang="en-US"/>
        </a:p>
      </dgm:t>
    </dgm:pt>
    <dgm:pt modelId="{46405FB9-717A-42DA-990D-B5B8077B59B7}" type="pres">
      <dgm:prSet presAssocID="{BC449F9F-799B-4216-95D6-00D7307F3CE3}" presName="circleA" presStyleLbl="node1" presStyleIdx="0" presStyleCnt="6"/>
      <dgm:spPr/>
    </dgm:pt>
    <dgm:pt modelId="{57783411-C200-49A3-82F6-90A0CF65B66C}" type="pres">
      <dgm:prSet presAssocID="{BC449F9F-799B-4216-95D6-00D7307F3CE3}" presName="spaceA" presStyleCnt="0"/>
      <dgm:spPr/>
    </dgm:pt>
    <dgm:pt modelId="{14E0E9E8-7500-4BE3-956C-C9EC16F6DB1C}" type="pres">
      <dgm:prSet presAssocID="{3C2301E0-B914-4A7E-935A-168BF86CAC81}" presName="space" presStyleCnt="0"/>
      <dgm:spPr/>
    </dgm:pt>
    <dgm:pt modelId="{DB75A496-91A1-4E3D-8EE0-3FB127416BD1}" type="pres">
      <dgm:prSet presAssocID="{26054CFA-5A07-4B73-AE16-73B0C5B3F434}" presName="compositeB" presStyleCnt="0"/>
      <dgm:spPr/>
    </dgm:pt>
    <dgm:pt modelId="{824F1203-D004-4C95-83DA-290769671B98}" type="pres">
      <dgm:prSet presAssocID="{26054CFA-5A07-4B73-AE16-73B0C5B3F434}" presName="textB" presStyleLbl="revTx" presStyleIdx="1" presStyleCnt="6" custScaleX="155651">
        <dgm:presLayoutVars>
          <dgm:bulletEnabled val="1"/>
        </dgm:presLayoutVars>
      </dgm:prSet>
      <dgm:spPr/>
      <dgm:t>
        <a:bodyPr/>
        <a:lstStyle/>
        <a:p>
          <a:endParaRPr lang="en-US"/>
        </a:p>
      </dgm:t>
    </dgm:pt>
    <dgm:pt modelId="{129D4556-26CF-4266-8A43-59B4FC7CC115}" type="pres">
      <dgm:prSet presAssocID="{26054CFA-5A07-4B73-AE16-73B0C5B3F434}" presName="circleB" presStyleLbl="node1" presStyleIdx="1" presStyleCnt="6"/>
      <dgm:spPr/>
    </dgm:pt>
    <dgm:pt modelId="{E215FF27-EE31-4A2B-A319-DE13C6C8CDFE}" type="pres">
      <dgm:prSet presAssocID="{26054CFA-5A07-4B73-AE16-73B0C5B3F434}" presName="spaceB" presStyleCnt="0"/>
      <dgm:spPr/>
    </dgm:pt>
    <dgm:pt modelId="{93310677-F17F-49C6-A29A-04F3EFE1939B}" type="pres">
      <dgm:prSet presAssocID="{27796E16-BB69-4811-B3A6-C2C3334C59D5}" presName="space" presStyleCnt="0"/>
      <dgm:spPr/>
    </dgm:pt>
    <dgm:pt modelId="{F9C0B1F8-A75D-4EDD-A47E-ED003D6BAED7}" type="pres">
      <dgm:prSet presAssocID="{9CEDC5C6-CEFD-45B4-8D6A-A78A0E705314}" presName="compositeA" presStyleCnt="0"/>
      <dgm:spPr/>
    </dgm:pt>
    <dgm:pt modelId="{6C0C8198-C214-4B66-B262-45BD578C4371}" type="pres">
      <dgm:prSet presAssocID="{9CEDC5C6-CEFD-45B4-8D6A-A78A0E705314}" presName="textA" presStyleLbl="revTx" presStyleIdx="2" presStyleCnt="6" custScaleX="187409">
        <dgm:presLayoutVars>
          <dgm:bulletEnabled val="1"/>
        </dgm:presLayoutVars>
      </dgm:prSet>
      <dgm:spPr/>
      <dgm:t>
        <a:bodyPr/>
        <a:lstStyle/>
        <a:p>
          <a:endParaRPr lang="en-US"/>
        </a:p>
      </dgm:t>
    </dgm:pt>
    <dgm:pt modelId="{E6C8F436-9746-4CF3-8C71-C93614596311}" type="pres">
      <dgm:prSet presAssocID="{9CEDC5C6-CEFD-45B4-8D6A-A78A0E705314}" presName="circleA" presStyleLbl="node1" presStyleIdx="2" presStyleCnt="6"/>
      <dgm:spPr/>
    </dgm:pt>
    <dgm:pt modelId="{F27DD390-45D1-45DD-BF03-D105DB8073DE}" type="pres">
      <dgm:prSet presAssocID="{9CEDC5C6-CEFD-45B4-8D6A-A78A0E705314}" presName="spaceA" presStyleCnt="0"/>
      <dgm:spPr/>
    </dgm:pt>
    <dgm:pt modelId="{DB743882-24E7-4093-9293-C4A96A90B40B}" type="pres">
      <dgm:prSet presAssocID="{C60C27DA-19CC-4F2A-8F52-3C3223627FB5}" presName="space" presStyleCnt="0"/>
      <dgm:spPr/>
    </dgm:pt>
    <dgm:pt modelId="{9D576848-1CF0-45C0-B370-EF2F85F96334}" type="pres">
      <dgm:prSet presAssocID="{EE1307BC-D8A0-48FE-925F-7E393621CFEB}" presName="compositeB" presStyleCnt="0"/>
      <dgm:spPr/>
    </dgm:pt>
    <dgm:pt modelId="{077124C2-C8FF-4B4B-9DDB-D3F6F2594440}" type="pres">
      <dgm:prSet presAssocID="{EE1307BC-D8A0-48FE-925F-7E393621CFEB}" presName="textB" presStyleLbl="revTx" presStyleIdx="3" presStyleCnt="6" custScaleX="182033">
        <dgm:presLayoutVars>
          <dgm:bulletEnabled val="1"/>
        </dgm:presLayoutVars>
      </dgm:prSet>
      <dgm:spPr/>
      <dgm:t>
        <a:bodyPr/>
        <a:lstStyle/>
        <a:p>
          <a:endParaRPr lang="en-US"/>
        </a:p>
      </dgm:t>
    </dgm:pt>
    <dgm:pt modelId="{C77F1594-BD01-4E16-8054-617C834428BC}" type="pres">
      <dgm:prSet presAssocID="{EE1307BC-D8A0-48FE-925F-7E393621CFEB}" presName="circleB" presStyleLbl="node1" presStyleIdx="3" presStyleCnt="6"/>
      <dgm:spPr/>
    </dgm:pt>
    <dgm:pt modelId="{745C865A-336C-4801-A2D0-40645D63EFAC}" type="pres">
      <dgm:prSet presAssocID="{EE1307BC-D8A0-48FE-925F-7E393621CFEB}" presName="spaceB" presStyleCnt="0"/>
      <dgm:spPr/>
    </dgm:pt>
    <dgm:pt modelId="{AE5D91A9-354D-483B-9CE8-058E204B5CAF}" type="pres">
      <dgm:prSet presAssocID="{9A3318DC-97F3-4071-BCCF-43B3DC75916D}" presName="space" presStyleCnt="0"/>
      <dgm:spPr/>
    </dgm:pt>
    <dgm:pt modelId="{C7F004E7-E15B-40E6-9429-A31B679EB160}" type="pres">
      <dgm:prSet presAssocID="{B0E536E9-1518-4747-B518-7E814FCCA9EC}" presName="compositeA" presStyleCnt="0"/>
      <dgm:spPr/>
    </dgm:pt>
    <dgm:pt modelId="{327B3E8C-EA30-47EC-BFDD-62A02AB1BBA2}" type="pres">
      <dgm:prSet presAssocID="{B0E536E9-1518-4747-B518-7E814FCCA9EC}" presName="textA" presStyleLbl="revTx" presStyleIdx="4" presStyleCnt="6" custScaleX="161960">
        <dgm:presLayoutVars>
          <dgm:bulletEnabled val="1"/>
        </dgm:presLayoutVars>
      </dgm:prSet>
      <dgm:spPr/>
      <dgm:t>
        <a:bodyPr/>
        <a:lstStyle/>
        <a:p>
          <a:endParaRPr lang="en-US"/>
        </a:p>
      </dgm:t>
    </dgm:pt>
    <dgm:pt modelId="{3CC2169F-D350-48AB-98BC-F5188DC8B871}" type="pres">
      <dgm:prSet presAssocID="{B0E536E9-1518-4747-B518-7E814FCCA9EC}" presName="circleA" presStyleLbl="node1" presStyleIdx="4" presStyleCnt="6"/>
      <dgm:spPr/>
    </dgm:pt>
    <dgm:pt modelId="{865E7DD5-B2B5-440C-A006-142095420198}" type="pres">
      <dgm:prSet presAssocID="{B0E536E9-1518-4747-B518-7E814FCCA9EC}" presName="spaceA" presStyleCnt="0"/>
      <dgm:spPr/>
    </dgm:pt>
    <dgm:pt modelId="{954BF5A9-33A3-4D49-BBA2-278A5E8C6DE3}" type="pres">
      <dgm:prSet presAssocID="{78AD731D-7D05-41D5-87A7-54FD940A406E}" presName="space" presStyleCnt="0"/>
      <dgm:spPr/>
    </dgm:pt>
    <dgm:pt modelId="{2D974BBC-28A5-47F7-916F-F796F3CF1681}" type="pres">
      <dgm:prSet presAssocID="{000895D1-2AF4-4138-8858-3A68AF0DA724}" presName="compositeB" presStyleCnt="0"/>
      <dgm:spPr/>
    </dgm:pt>
    <dgm:pt modelId="{2A5EF832-1AF7-496F-B52C-601EC9E0C63C}" type="pres">
      <dgm:prSet presAssocID="{000895D1-2AF4-4138-8858-3A68AF0DA724}" presName="textB" presStyleLbl="revTx" presStyleIdx="5" presStyleCnt="6" custScaleX="167189">
        <dgm:presLayoutVars>
          <dgm:bulletEnabled val="1"/>
        </dgm:presLayoutVars>
      </dgm:prSet>
      <dgm:spPr/>
      <dgm:t>
        <a:bodyPr/>
        <a:lstStyle/>
        <a:p>
          <a:endParaRPr lang="en-US"/>
        </a:p>
      </dgm:t>
    </dgm:pt>
    <dgm:pt modelId="{518FA8F7-F920-4837-BFCD-CAA10E6155AA}" type="pres">
      <dgm:prSet presAssocID="{000895D1-2AF4-4138-8858-3A68AF0DA724}" presName="circleB" presStyleLbl="node1" presStyleIdx="5" presStyleCnt="6"/>
      <dgm:spPr/>
    </dgm:pt>
    <dgm:pt modelId="{820FF669-8033-4E91-9685-B64ADBEBAF4A}" type="pres">
      <dgm:prSet presAssocID="{000895D1-2AF4-4138-8858-3A68AF0DA724}" presName="spaceB" presStyleCnt="0"/>
      <dgm:spPr/>
    </dgm:pt>
  </dgm:ptLst>
  <dgm:cxnLst>
    <dgm:cxn modelId="{82C7B0F2-F156-4D66-9BB3-777DC22EDA22}" type="presOf" srcId="{EE1307BC-D8A0-48FE-925F-7E393621CFEB}" destId="{077124C2-C8FF-4B4B-9DDB-D3F6F2594440}" srcOrd="0" destOrd="0" presId="urn:microsoft.com/office/officeart/2005/8/layout/hProcess11"/>
    <dgm:cxn modelId="{CFE0F34C-220A-4B61-B688-8C4CA25A8E11}" srcId="{3C8A4CDA-A675-4CDE-A020-EA6A54158020}" destId="{BC449F9F-799B-4216-95D6-00D7307F3CE3}" srcOrd="0" destOrd="0" parTransId="{E2D1E86E-4C73-4691-AB84-173206CA56E6}" sibTransId="{3C2301E0-B914-4A7E-935A-168BF86CAC81}"/>
    <dgm:cxn modelId="{A86C9D04-2FED-4215-ADAC-8B0FBA268BD5}" type="presOf" srcId="{3C8A4CDA-A675-4CDE-A020-EA6A54158020}" destId="{43A74326-8E86-45BA-9FFA-BDD34A13CCBF}" srcOrd="0" destOrd="0" presId="urn:microsoft.com/office/officeart/2005/8/layout/hProcess11"/>
    <dgm:cxn modelId="{EE7E2FAA-70CD-4EFC-B373-D01C7145A62F}" srcId="{3C8A4CDA-A675-4CDE-A020-EA6A54158020}" destId="{000895D1-2AF4-4138-8858-3A68AF0DA724}" srcOrd="5" destOrd="0" parTransId="{ACA0D1C1-9BC6-41D3-A76A-D4F2AE6F2FA4}" sibTransId="{43F649A4-64B7-420E-AB05-C60BB216D358}"/>
    <dgm:cxn modelId="{77C63FE7-D728-45BE-A4F6-F470371DDEAA}" type="presOf" srcId="{B0E536E9-1518-4747-B518-7E814FCCA9EC}" destId="{327B3E8C-EA30-47EC-BFDD-62A02AB1BBA2}" srcOrd="0" destOrd="0" presId="urn:microsoft.com/office/officeart/2005/8/layout/hProcess11"/>
    <dgm:cxn modelId="{67A43FAD-B558-4539-B86C-CD4DEDF1B9B0}" srcId="{3C8A4CDA-A675-4CDE-A020-EA6A54158020}" destId="{EE1307BC-D8A0-48FE-925F-7E393621CFEB}" srcOrd="3" destOrd="0" parTransId="{5232C46B-2193-4D29-9CA7-D7DB6FB228E5}" sibTransId="{9A3318DC-97F3-4071-BCCF-43B3DC75916D}"/>
    <dgm:cxn modelId="{3AF562A9-C0B3-40B8-A41D-C34D46016EF8}" srcId="{3C8A4CDA-A675-4CDE-A020-EA6A54158020}" destId="{B0E536E9-1518-4747-B518-7E814FCCA9EC}" srcOrd="4" destOrd="0" parTransId="{F35E70C6-49B9-4F4F-B229-30D4BD8516A9}" sibTransId="{78AD731D-7D05-41D5-87A7-54FD940A406E}"/>
    <dgm:cxn modelId="{3E9DD5F6-BC17-4571-AA41-B117D542FCC4}" srcId="{3C8A4CDA-A675-4CDE-A020-EA6A54158020}" destId="{26054CFA-5A07-4B73-AE16-73B0C5B3F434}" srcOrd="1" destOrd="0" parTransId="{B7226558-D6B5-444F-B11E-C677D3B9D49F}" sibTransId="{27796E16-BB69-4811-B3A6-C2C3334C59D5}"/>
    <dgm:cxn modelId="{615F647D-CDFD-4292-9912-5336401BAA93}" type="presOf" srcId="{26054CFA-5A07-4B73-AE16-73B0C5B3F434}" destId="{824F1203-D004-4C95-83DA-290769671B98}" srcOrd="0" destOrd="0" presId="urn:microsoft.com/office/officeart/2005/8/layout/hProcess11"/>
    <dgm:cxn modelId="{CAC6E31D-A12A-4802-825A-8CE8B7A4D767}" type="presOf" srcId="{9CEDC5C6-CEFD-45B4-8D6A-A78A0E705314}" destId="{6C0C8198-C214-4B66-B262-45BD578C4371}" srcOrd="0" destOrd="0" presId="urn:microsoft.com/office/officeart/2005/8/layout/hProcess11"/>
    <dgm:cxn modelId="{FD849BBA-9FC3-40F5-885D-A7657E282316}" srcId="{3C8A4CDA-A675-4CDE-A020-EA6A54158020}" destId="{9CEDC5C6-CEFD-45B4-8D6A-A78A0E705314}" srcOrd="2" destOrd="0" parTransId="{8FB99721-E6B3-430A-8E9C-DC569D5309B8}" sibTransId="{C60C27DA-19CC-4F2A-8F52-3C3223627FB5}"/>
    <dgm:cxn modelId="{2D96306D-D6F6-467D-AB6F-01AF38446376}" type="presOf" srcId="{BC449F9F-799B-4216-95D6-00D7307F3CE3}" destId="{64EA0E6D-395E-4898-991E-D141030C31B3}" srcOrd="0" destOrd="0" presId="urn:microsoft.com/office/officeart/2005/8/layout/hProcess11"/>
    <dgm:cxn modelId="{20699B1C-1FAB-4FBF-9275-7A5432E3716D}" type="presOf" srcId="{000895D1-2AF4-4138-8858-3A68AF0DA724}" destId="{2A5EF832-1AF7-496F-B52C-601EC9E0C63C}" srcOrd="0" destOrd="0" presId="urn:microsoft.com/office/officeart/2005/8/layout/hProcess11"/>
    <dgm:cxn modelId="{4072AF5F-F560-49F4-86BE-CEDBC4223680}" type="presParOf" srcId="{43A74326-8E86-45BA-9FFA-BDD34A13CCBF}" destId="{062B49E8-291D-4F87-A6C0-33A2A5F8476F}" srcOrd="0" destOrd="0" presId="urn:microsoft.com/office/officeart/2005/8/layout/hProcess11"/>
    <dgm:cxn modelId="{F5220D97-DE03-4717-9331-974F2918D113}" type="presParOf" srcId="{43A74326-8E86-45BA-9FFA-BDD34A13CCBF}" destId="{0AEE6EC1-CF7D-4E3C-B501-1C6F4833AD8C}" srcOrd="1" destOrd="0" presId="urn:microsoft.com/office/officeart/2005/8/layout/hProcess11"/>
    <dgm:cxn modelId="{10C0CDAC-E660-4CF9-BCE0-555FD3074D13}" type="presParOf" srcId="{0AEE6EC1-CF7D-4E3C-B501-1C6F4833AD8C}" destId="{0705993E-E451-4CB5-80C5-1313AB391376}" srcOrd="0" destOrd="0" presId="urn:microsoft.com/office/officeart/2005/8/layout/hProcess11"/>
    <dgm:cxn modelId="{D2CC9734-8712-4E72-9F52-D110E7115C4B}" type="presParOf" srcId="{0705993E-E451-4CB5-80C5-1313AB391376}" destId="{64EA0E6D-395E-4898-991E-D141030C31B3}" srcOrd="0" destOrd="0" presId="urn:microsoft.com/office/officeart/2005/8/layout/hProcess11"/>
    <dgm:cxn modelId="{EF72BDCB-4D93-4609-A7FA-7C1F6101D419}" type="presParOf" srcId="{0705993E-E451-4CB5-80C5-1313AB391376}" destId="{46405FB9-717A-42DA-990D-B5B8077B59B7}" srcOrd="1" destOrd="0" presId="urn:microsoft.com/office/officeart/2005/8/layout/hProcess11"/>
    <dgm:cxn modelId="{82D475E9-84CC-4306-8BAE-860212FCC862}" type="presParOf" srcId="{0705993E-E451-4CB5-80C5-1313AB391376}" destId="{57783411-C200-49A3-82F6-90A0CF65B66C}" srcOrd="2" destOrd="0" presId="urn:microsoft.com/office/officeart/2005/8/layout/hProcess11"/>
    <dgm:cxn modelId="{E91EE031-80EB-4D02-8B38-7DEC8234A8BE}" type="presParOf" srcId="{0AEE6EC1-CF7D-4E3C-B501-1C6F4833AD8C}" destId="{14E0E9E8-7500-4BE3-956C-C9EC16F6DB1C}" srcOrd="1" destOrd="0" presId="urn:microsoft.com/office/officeart/2005/8/layout/hProcess11"/>
    <dgm:cxn modelId="{4C6A0A24-4B77-44FE-8FB7-9C38AB7C3258}" type="presParOf" srcId="{0AEE6EC1-CF7D-4E3C-B501-1C6F4833AD8C}" destId="{DB75A496-91A1-4E3D-8EE0-3FB127416BD1}" srcOrd="2" destOrd="0" presId="urn:microsoft.com/office/officeart/2005/8/layout/hProcess11"/>
    <dgm:cxn modelId="{0FB87C16-AEDF-4FD4-B76E-F7E4D6D78ADC}" type="presParOf" srcId="{DB75A496-91A1-4E3D-8EE0-3FB127416BD1}" destId="{824F1203-D004-4C95-83DA-290769671B98}" srcOrd="0" destOrd="0" presId="urn:microsoft.com/office/officeart/2005/8/layout/hProcess11"/>
    <dgm:cxn modelId="{9ECACCED-0D1B-4833-8949-B438114A4A4C}" type="presParOf" srcId="{DB75A496-91A1-4E3D-8EE0-3FB127416BD1}" destId="{129D4556-26CF-4266-8A43-59B4FC7CC115}" srcOrd="1" destOrd="0" presId="urn:microsoft.com/office/officeart/2005/8/layout/hProcess11"/>
    <dgm:cxn modelId="{D297D74D-20B7-4120-87A6-F98C324F0DEE}" type="presParOf" srcId="{DB75A496-91A1-4E3D-8EE0-3FB127416BD1}" destId="{E215FF27-EE31-4A2B-A319-DE13C6C8CDFE}" srcOrd="2" destOrd="0" presId="urn:microsoft.com/office/officeart/2005/8/layout/hProcess11"/>
    <dgm:cxn modelId="{914084D3-6230-49BB-B722-50BA2AAF0D5A}" type="presParOf" srcId="{0AEE6EC1-CF7D-4E3C-B501-1C6F4833AD8C}" destId="{93310677-F17F-49C6-A29A-04F3EFE1939B}" srcOrd="3" destOrd="0" presId="urn:microsoft.com/office/officeart/2005/8/layout/hProcess11"/>
    <dgm:cxn modelId="{A8CFC95F-6E9C-40BF-B8AF-2EF1B47D00E9}" type="presParOf" srcId="{0AEE6EC1-CF7D-4E3C-B501-1C6F4833AD8C}" destId="{F9C0B1F8-A75D-4EDD-A47E-ED003D6BAED7}" srcOrd="4" destOrd="0" presId="urn:microsoft.com/office/officeart/2005/8/layout/hProcess11"/>
    <dgm:cxn modelId="{4E436F3F-744D-4DE9-878A-59B6C861B6FB}" type="presParOf" srcId="{F9C0B1F8-A75D-4EDD-A47E-ED003D6BAED7}" destId="{6C0C8198-C214-4B66-B262-45BD578C4371}" srcOrd="0" destOrd="0" presId="urn:microsoft.com/office/officeart/2005/8/layout/hProcess11"/>
    <dgm:cxn modelId="{1B230EE4-A28E-47D4-A6C7-77669B3C10A1}" type="presParOf" srcId="{F9C0B1F8-A75D-4EDD-A47E-ED003D6BAED7}" destId="{E6C8F436-9746-4CF3-8C71-C93614596311}" srcOrd="1" destOrd="0" presId="urn:microsoft.com/office/officeart/2005/8/layout/hProcess11"/>
    <dgm:cxn modelId="{90B195D1-2C1B-4E09-A219-BDA6733AC8BB}" type="presParOf" srcId="{F9C0B1F8-A75D-4EDD-A47E-ED003D6BAED7}" destId="{F27DD390-45D1-45DD-BF03-D105DB8073DE}" srcOrd="2" destOrd="0" presId="urn:microsoft.com/office/officeart/2005/8/layout/hProcess11"/>
    <dgm:cxn modelId="{AEDC8C79-5D82-4DE4-98E1-B0DE03B8F12C}" type="presParOf" srcId="{0AEE6EC1-CF7D-4E3C-B501-1C6F4833AD8C}" destId="{DB743882-24E7-4093-9293-C4A96A90B40B}" srcOrd="5" destOrd="0" presId="urn:microsoft.com/office/officeart/2005/8/layout/hProcess11"/>
    <dgm:cxn modelId="{771B75AE-8123-4026-AC27-E22CACA5F2A6}" type="presParOf" srcId="{0AEE6EC1-CF7D-4E3C-B501-1C6F4833AD8C}" destId="{9D576848-1CF0-45C0-B370-EF2F85F96334}" srcOrd="6" destOrd="0" presId="urn:microsoft.com/office/officeart/2005/8/layout/hProcess11"/>
    <dgm:cxn modelId="{40B7EAB5-4B26-41D4-807E-869EF8CE239A}" type="presParOf" srcId="{9D576848-1CF0-45C0-B370-EF2F85F96334}" destId="{077124C2-C8FF-4B4B-9DDB-D3F6F2594440}" srcOrd="0" destOrd="0" presId="urn:microsoft.com/office/officeart/2005/8/layout/hProcess11"/>
    <dgm:cxn modelId="{7CAC5705-9765-47B3-8C35-A4C1E598D277}" type="presParOf" srcId="{9D576848-1CF0-45C0-B370-EF2F85F96334}" destId="{C77F1594-BD01-4E16-8054-617C834428BC}" srcOrd="1" destOrd="0" presId="urn:microsoft.com/office/officeart/2005/8/layout/hProcess11"/>
    <dgm:cxn modelId="{74B88EA2-D2F7-4F0D-8018-E74C228254E6}" type="presParOf" srcId="{9D576848-1CF0-45C0-B370-EF2F85F96334}" destId="{745C865A-336C-4801-A2D0-40645D63EFAC}" srcOrd="2" destOrd="0" presId="urn:microsoft.com/office/officeart/2005/8/layout/hProcess11"/>
    <dgm:cxn modelId="{5BC774CF-A424-4629-9CE2-38C7201C1C88}" type="presParOf" srcId="{0AEE6EC1-CF7D-4E3C-B501-1C6F4833AD8C}" destId="{AE5D91A9-354D-483B-9CE8-058E204B5CAF}" srcOrd="7" destOrd="0" presId="urn:microsoft.com/office/officeart/2005/8/layout/hProcess11"/>
    <dgm:cxn modelId="{ADE3519F-229F-4022-975B-702C906554EE}" type="presParOf" srcId="{0AEE6EC1-CF7D-4E3C-B501-1C6F4833AD8C}" destId="{C7F004E7-E15B-40E6-9429-A31B679EB160}" srcOrd="8" destOrd="0" presId="urn:microsoft.com/office/officeart/2005/8/layout/hProcess11"/>
    <dgm:cxn modelId="{1E415C37-91A3-40A1-887B-355DE65CDA92}" type="presParOf" srcId="{C7F004E7-E15B-40E6-9429-A31B679EB160}" destId="{327B3E8C-EA30-47EC-BFDD-62A02AB1BBA2}" srcOrd="0" destOrd="0" presId="urn:microsoft.com/office/officeart/2005/8/layout/hProcess11"/>
    <dgm:cxn modelId="{98F168B7-B2E8-4DA5-B1D9-9D9A68B1D5A9}" type="presParOf" srcId="{C7F004E7-E15B-40E6-9429-A31B679EB160}" destId="{3CC2169F-D350-48AB-98BC-F5188DC8B871}" srcOrd="1" destOrd="0" presId="urn:microsoft.com/office/officeart/2005/8/layout/hProcess11"/>
    <dgm:cxn modelId="{FDBEBA38-2A30-44DD-BF4B-ACA32B3F5891}" type="presParOf" srcId="{C7F004E7-E15B-40E6-9429-A31B679EB160}" destId="{865E7DD5-B2B5-440C-A006-142095420198}" srcOrd="2" destOrd="0" presId="urn:microsoft.com/office/officeart/2005/8/layout/hProcess11"/>
    <dgm:cxn modelId="{5D79EADA-D189-4974-BB8B-E9978AEA8D65}" type="presParOf" srcId="{0AEE6EC1-CF7D-4E3C-B501-1C6F4833AD8C}" destId="{954BF5A9-33A3-4D49-BBA2-278A5E8C6DE3}" srcOrd="9" destOrd="0" presId="urn:microsoft.com/office/officeart/2005/8/layout/hProcess11"/>
    <dgm:cxn modelId="{C1E7792C-B323-4AED-8444-CE3E10303F88}" type="presParOf" srcId="{0AEE6EC1-CF7D-4E3C-B501-1C6F4833AD8C}" destId="{2D974BBC-28A5-47F7-916F-F796F3CF1681}" srcOrd="10" destOrd="0" presId="urn:microsoft.com/office/officeart/2005/8/layout/hProcess11"/>
    <dgm:cxn modelId="{34F9BC2E-50FB-48EC-BA94-87D63577F395}" type="presParOf" srcId="{2D974BBC-28A5-47F7-916F-F796F3CF1681}" destId="{2A5EF832-1AF7-496F-B52C-601EC9E0C63C}" srcOrd="0" destOrd="0" presId="urn:microsoft.com/office/officeart/2005/8/layout/hProcess11"/>
    <dgm:cxn modelId="{4778BB3C-5CC9-401C-841D-49F7F202AA22}" type="presParOf" srcId="{2D974BBC-28A5-47F7-916F-F796F3CF1681}" destId="{518FA8F7-F920-4837-BFCD-CAA10E6155AA}" srcOrd="1" destOrd="0" presId="urn:microsoft.com/office/officeart/2005/8/layout/hProcess11"/>
    <dgm:cxn modelId="{297820B5-3BBF-4F1E-B455-F7E68BCCDD1B}" type="presParOf" srcId="{2D974BBC-28A5-47F7-916F-F796F3CF1681}" destId="{820FF669-8033-4E91-9685-B64ADBEBAF4A}"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5E7AE-0EF5-4076-8882-E9DA06769C4E}" type="doc">
      <dgm:prSet loTypeId="urn:microsoft.com/office/officeart/2005/8/layout/default" loCatId="list" qsTypeId="urn:microsoft.com/office/officeart/2005/8/quickstyle/3d3" qsCatId="3D" csTypeId="urn:microsoft.com/office/officeart/2005/8/colors/accent0_1" csCatId="mainScheme" phldr="1"/>
      <dgm:spPr/>
      <dgm:t>
        <a:bodyPr/>
        <a:lstStyle/>
        <a:p>
          <a:endParaRPr lang="en-US"/>
        </a:p>
      </dgm:t>
    </dgm:pt>
    <dgm:pt modelId="{46AFDA02-BD0E-4AE5-AC72-861AC5E02FCE}">
      <dgm:prSet phldrT="[Text]"/>
      <dgm:spPr/>
      <dgm:t>
        <a:bodyPr/>
        <a:lstStyle/>
        <a:p>
          <a:pPr algn="ctr"/>
          <a:r>
            <a:rPr lang="en-US" dirty="0" smtClean="0"/>
            <a:t>Jon Commers, Chair</a:t>
          </a:r>
          <a:endParaRPr lang="en-US" dirty="0"/>
        </a:p>
      </dgm:t>
    </dgm:pt>
    <dgm:pt modelId="{9A663C0A-EED5-444D-ABA2-27D194A47C48}" type="parTrans" cxnId="{DFABAA19-C656-477B-BBE1-F61949474F79}">
      <dgm:prSet/>
      <dgm:spPr/>
      <dgm:t>
        <a:bodyPr/>
        <a:lstStyle/>
        <a:p>
          <a:pPr algn="ctr"/>
          <a:endParaRPr lang="en-US"/>
        </a:p>
      </dgm:t>
    </dgm:pt>
    <dgm:pt modelId="{58F69D0A-F193-42B2-B4C8-772BBBCB1226}" type="sibTrans" cxnId="{DFABAA19-C656-477B-BBE1-F61949474F79}">
      <dgm:prSet/>
      <dgm:spPr/>
      <dgm:t>
        <a:bodyPr/>
        <a:lstStyle/>
        <a:p>
          <a:pPr algn="ctr"/>
          <a:endParaRPr lang="en-US"/>
        </a:p>
      </dgm:t>
    </dgm:pt>
    <dgm:pt modelId="{B05ED117-6E06-4B64-BE1A-5AFEA56B3E05}">
      <dgm:prSet phldrT="[Text]"/>
      <dgm:spPr/>
      <dgm:t>
        <a:bodyPr/>
        <a:lstStyle/>
        <a:p>
          <a:pPr algn="ctr"/>
          <a:r>
            <a:rPr lang="en-US" dirty="0" smtClean="0"/>
            <a:t>Ginny Black, elected official             (District 1)</a:t>
          </a:r>
          <a:endParaRPr lang="en-US" dirty="0"/>
        </a:p>
      </dgm:t>
    </dgm:pt>
    <dgm:pt modelId="{7367930C-709C-4130-B9C2-C0B8FFAEE7FE}" type="parTrans" cxnId="{069E9642-DD9A-4D1B-B34C-8BFB37C6FFAF}">
      <dgm:prSet/>
      <dgm:spPr/>
      <dgm:t>
        <a:bodyPr/>
        <a:lstStyle/>
        <a:p>
          <a:pPr algn="ctr"/>
          <a:endParaRPr lang="en-US"/>
        </a:p>
      </dgm:t>
    </dgm:pt>
    <dgm:pt modelId="{44884C97-31EC-483C-BD67-2BADC7E0861A}" type="sibTrans" cxnId="{069E9642-DD9A-4D1B-B34C-8BFB37C6FFAF}">
      <dgm:prSet/>
      <dgm:spPr/>
      <dgm:t>
        <a:bodyPr/>
        <a:lstStyle/>
        <a:p>
          <a:pPr algn="ctr"/>
          <a:endParaRPr lang="en-US"/>
        </a:p>
      </dgm:t>
    </dgm:pt>
    <dgm:pt modelId="{24C38810-63A3-45A5-88CB-B706A250EF61}">
      <dgm:prSet phldrT="[Text]"/>
      <dgm:spPr/>
      <dgm:t>
        <a:bodyPr/>
        <a:lstStyle/>
        <a:p>
          <a:pPr algn="ctr"/>
          <a:r>
            <a:rPr lang="en-US" dirty="0" smtClean="0"/>
            <a:t>Tami Diehm, elected official (District 2)</a:t>
          </a:r>
          <a:endParaRPr lang="en-US" dirty="0"/>
        </a:p>
      </dgm:t>
    </dgm:pt>
    <dgm:pt modelId="{398AC399-720E-4135-8EDF-F7DE97A3A6C1}" type="parTrans" cxnId="{D7D2CDCA-C2D9-4DDC-9C7E-17B1CA31938E}">
      <dgm:prSet/>
      <dgm:spPr/>
      <dgm:t>
        <a:bodyPr/>
        <a:lstStyle/>
        <a:p>
          <a:pPr algn="ctr"/>
          <a:endParaRPr lang="en-US"/>
        </a:p>
      </dgm:t>
    </dgm:pt>
    <dgm:pt modelId="{0CD0ED20-F68E-4D48-9F94-4EDD05DED85F}" type="sibTrans" cxnId="{D7D2CDCA-C2D9-4DDC-9C7E-17B1CA31938E}">
      <dgm:prSet/>
      <dgm:spPr/>
      <dgm:t>
        <a:bodyPr/>
        <a:lstStyle/>
        <a:p>
          <a:pPr algn="ctr"/>
          <a:endParaRPr lang="en-US"/>
        </a:p>
      </dgm:t>
    </dgm:pt>
    <dgm:pt modelId="{F2645764-D5D9-45A2-A548-9AA53E4B48CE}">
      <dgm:prSet phldrT="[Text]"/>
      <dgm:spPr/>
      <dgm:t>
        <a:bodyPr/>
        <a:lstStyle/>
        <a:p>
          <a:pPr algn="ctr"/>
          <a:r>
            <a:rPr lang="en-US" dirty="0" smtClean="0"/>
            <a:t>Kim Kang (District 3)</a:t>
          </a:r>
          <a:endParaRPr lang="en-US" dirty="0"/>
        </a:p>
      </dgm:t>
    </dgm:pt>
    <dgm:pt modelId="{4EF9C4A8-6437-47DB-BBCD-E14AE5DBF020}" type="parTrans" cxnId="{8CE743C7-188D-49E1-A0CA-3710A3EDD9F2}">
      <dgm:prSet/>
      <dgm:spPr/>
      <dgm:t>
        <a:bodyPr/>
        <a:lstStyle/>
        <a:p>
          <a:pPr algn="ctr"/>
          <a:endParaRPr lang="en-US"/>
        </a:p>
      </dgm:t>
    </dgm:pt>
    <dgm:pt modelId="{65EAA5ED-1768-45C2-B647-BDD86B6F1D00}" type="sibTrans" cxnId="{8CE743C7-188D-49E1-A0CA-3710A3EDD9F2}">
      <dgm:prSet/>
      <dgm:spPr/>
      <dgm:t>
        <a:bodyPr/>
        <a:lstStyle/>
        <a:p>
          <a:pPr algn="ctr"/>
          <a:endParaRPr lang="en-US"/>
        </a:p>
      </dgm:t>
    </dgm:pt>
    <dgm:pt modelId="{D5A42319-678B-44FD-A85F-12CDEA64D8CE}">
      <dgm:prSet phldrT="[Text]"/>
      <dgm:spPr/>
      <dgm:t>
        <a:bodyPr/>
        <a:lstStyle/>
        <a:p>
          <a:pPr algn="ctr"/>
          <a:r>
            <a:rPr lang="en-US" dirty="0" smtClean="0"/>
            <a:t>Greg Boe, elected official (Carver County, District 4)</a:t>
          </a:r>
          <a:endParaRPr lang="en-US" dirty="0"/>
        </a:p>
      </dgm:t>
    </dgm:pt>
    <dgm:pt modelId="{45D33D11-E8E5-4740-99ED-48C3ADD0FE78}" type="parTrans" cxnId="{C0CBD1C6-D13C-45B2-924F-9C24238CFFA9}">
      <dgm:prSet/>
      <dgm:spPr/>
      <dgm:t>
        <a:bodyPr/>
        <a:lstStyle/>
        <a:p>
          <a:pPr algn="ctr"/>
          <a:endParaRPr lang="en-US"/>
        </a:p>
      </dgm:t>
    </dgm:pt>
    <dgm:pt modelId="{6D6A32CC-F92E-4FB3-BC88-ACC8E53C9E7B}" type="sibTrans" cxnId="{C0CBD1C6-D13C-45B2-924F-9C24238CFFA9}">
      <dgm:prSet/>
      <dgm:spPr/>
      <dgm:t>
        <a:bodyPr/>
        <a:lstStyle/>
        <a:p>
          <a:pPr algn="ctr"/>
          <a:endParaRPr lang="en-US"/>
        </a:p>
      </dgm:t>
    </dgm:pt>
    <dgm:pt modelId="{B61E1D85-148F-4ABB-AD8F-7D2B4DBFE286}">
      <dgm:prSet phldrT="[Text]"/>
      <dgm:spPr/>
      <dgm:t>
        <a:bodyPr/>
        <a:lstStyle/>
        <a:p>
          <a:pPr algn="ctr"/>
          <a:r>
            <a:rPr lang="en-US" dirty="0" smtClean="0"/>
            <a:t>Jon Ulrich, elected official (Scott County, District 4)</a:t>
          </a:r>
          <a:endParaRPr lang="en-US" dirty="0"/>
        </a:p>
      </dgm:t>
    </dgm:pt>
    <dgm:pt modelId="{BE2C196C-258E-432A-9F0B-4881AFBC2A2E}" type="parTrans" cxnId="{BE5F4D47-4E5F-4398-B8E3-FF69AA77FA4B}">
      <dgm:prSet/>
      <dgm:spPr/>
      <dgm:t>
        <a:bodyPr/>
        <a:lstStyle/>
        <a:p>
          <a:pPr algn="ctr"/>
          <a:endParaRPr lang="en-US"/>
        </a:p>
      </dgm:t>
    </dgm:pt>
    <dgm:pt modelId="{E10AE396-82D9-4E16-B7A4-94BA1D1C66EB}" type="sibTrans" cxnId="{BE5F4D47-4E5F-4398-B8E3-FF69AA77FA4B}">
      <dgm:prSet/>
      <dgm:spPr/>
      <dgm:t>
        <a:bodyPr/>
        <a:lstStyle/>
        <a:p>
          <a:pPr algn="ctr"/>
          <a:endParaRPr lang="en-US"/>
        </a:p>
      </dgm:t>
    </dgm:pt>
    <dgm:pt modelId="{119F4440-6C13-4BE8-8F32-7B841468B043}">
      <dgm:prSet phldrT="[Text]"/>
      <dgm:spPr/>
      <dgm:t>
        <a:bodyPr/>
        <a:lstStyle/>
        <a:p>
          <a:pPr algn="ctr"/>
          <a:r>
            <a:rPr lang="en-US" dirty="0" smtClean="0"/>
            <a:t>Bill Neuendorf (District 5)</a:t>
          </a:r>
          <a:endParaRPr lang="en-US" dirty="0"/>
        </a:p>
      </dgm:t>
    </dgm:pt>
    <dgm:pt modelId="{63225A37-E6ED-4B04-ADC0-ED2A621527EC}" type="parTrans" cxnId="{25015205-E0DB-4F3C-A442-9AB6EE7DA150}">
      <dgm:prSet/>
      <dgm:spPr/>
      <dgm:t>
        <a:bodyPr/>
        <a:lstStyle/>
        <a:p>
          <a:pPr algn="ctr"/>
          <a:endParaRPr lang="en-US"/>
        </a:p>
      </dgm:t>
    </dgm:pt>
    <dgm:pt modelId="{D841DCB9-7C4B-48A4-86FE-FEE8A13F0EDC}" type="sibTrans" cxnId="{25015205-E0DB-4F3C-A442-9AB6EE7DA150}">
      <dgm:prSet/>
      <dgm:spPr/>
      <dgm:t>
        <a:bodyPr/>
        <a:lstStyle/>
        <a:p>
          <a:pPr algn="ctr"/>
          <a:endParaRPr lang="en-US"/>
        </a:p>
      </dgm:t>
    </dgm:pt>
    <dgm:pt modelId="{20CEBCC2-9579-4574-A05A-DD0AFA5BE761}">
      <dgm:prSet phldrT="[Text]"/>
      <dgm:spPr/>
      <dgm:t>
        <a:bodyPr/>
        <a:lstStyle/>
        <a:p>
          <a:pPr algn="ctr"/>
          <a:r>
            <a:rPr lang="en-US" dirty="0" smtClean="0"/>
            <a:t>Kathi Hemken, elected official (District 6)</a:t>
          </a:r>
          <a:endParaRPr lang="en-US" dirty="0"/>
        </a:p>
      </dgm:t>
    </dgm:pt>
    <dgm:pt modelId="{A0A6845F-6A20-4468-A975-7DEEFA2163A6}" type="parTrans" cxnId="{888AF73F-ECE7-44E4-A320-E5C331FE19CA}">
      <dgm:prSet/>
      <dgm:spPr/>
      <dgm:t>
        <a:bodyPr/>
        <a:lstStyle/>
        <a:p>
          <a:pPr algn="ctr"/>
          <a:endParaRPr lang="en-US"/>
        </a:p>
      </dgm:t>
    </dgm:pt>
    <dgm:pt modelId="{22131FED-4D31-4BDD-93CC-32E2A08521AD}" type="sibTrans" cxnId="{888AF73F-ECE7-44E4-A320-E5C331FE19CA}">
      <dgm:prSet/>
      <dgm:spPr/>
      <dgm:t>
        <a:bodyPr/>
        <a:lstStyle/>
        <a:p>
          <a:pPr algn="ctr"/>
          <a:endParaRPr lang="en-US"/>
        </a:p>
      </dgm:t>
    </dgm:pt>
    <dgm:pt modelId="{9B4634BC-B5B0-410D-B49E-54C3DCE80020}">
      <dgm:prSet phldrT="[Text]"/>
      <dgm:spPr/>
      <dgm:t>
        <a:bodyPr/>
        <a:lstStyle/>
        <a:p>
          <a:pPr algn="ctr"/>
          <a:r>
            <a:rPr lang="en-US" dirty="0" smtClean="0"/>
            <a:t>Andrew Hestness (District 7)</a:t>
          </a:r>
          <a:endParaRPr lang="en-US" dirty="0"/>
        </a:p>
      </dgm:t>
    </dgm:pt>
    <dgm:pt modelId="{E819C641-C766-4792-A6EB-B8F3B9F753F6}" type="parTrans" cxnId="{1B504FFE-519C-4788-8008-A210A6BEE73B}">
      <dgm:prSet/>
      <dgm:spPr/>
      <dgm:t>
        <a:bodyPr/>
        <a:lstStyle/>
        <a:p>
          <a:pPr algn="ctr"/>
          <a:endParaRPr lang="en-US"/>
        </a:p>
      </dgm:t>
    </dgm:pt>
    <dgm:pt modelId="{9771B2F3-E5FB-4B84-B53A-69E9588B98A5}" type="sibTrans" cxnId="{1B504FFE-519C-4788-8008-A210A6BEE73B}">
      <dgm:prSet/>
      <dgm:spPr/>
      <dgm:t>
        <a:bodyPr/>
        <a:lstStyle/>
        <a:p>
          <a:pPr algn="ctr"/>
          <a:endParaRPr lang="en-US"/>
        </a:p>
      </dgm:t>
    </dgm:pt>
    <dgm:pt modelId="{36620FCF-EFFD-42D8-B0B5-7513169B61CE}">
      <dgm:prSet phldrT="[Text]"/>
      <dgm:spPr/>
      <dgm:t>
        <a:bodyPr/>
        <a:lstStyle/>
        <a:p>
          <a:pPr algn="ctr"/>
          <a:r>
            <a:rPr lang="en-US" dirty="0" smtClean="0"/>
            <a:t>Chip Halbach (District 8)</a:t>
          </a:r>
          <a:endParaRPr lang="en-US" dirty="0"/>
        </a:p>
      </dgm:t>
    </dgm:pt>
    <dgm:pt modelId="{11B71AE6-87E2-4F8D-9615-201D932BB6B4}" type="parTrans" cxnId="{064DFA2B-FA15-4CA6-A109-9C5807E28789}">
      <dgm:prSet/>
      <dgm:spPr/>
      <dgm:t>
        <a:bodyPr/>
        <a:lstStyle/>
        <a:p>
          <a:pPr algn="ctr"/>
          <a:endParaRPr lang="en-US"/>
        </a:p>
      </dgm:t>
    </dgm:pt>
    <dgm:pt modelId="{A7985A78-9882-4CE6-A53F-DD90237365D6}" type="sibTrans" cxnId="{064DFA2B-FA15-4CA6-A109-9C5807E28789}">
      <dgm:prSet/>
      <dgm:spPr/>
      <dgm:t>
        <a:bodyPr/>
        <a:lstStyle/>
        <a:p>
          <a:pPr algn="ctr"/>
          <a:endParaRPr lang="en-US"/>
        </a:p>
      </dgm:t>
    </dgm:pt>
    <dgm:pt modelId="{3B66EC57-D5E4-423D-9C29-D9F86A03C3A8}">
      <dgm:prSet phldrT="[Text]"/>
      <dgm:spPr/>
      <dgm:t>
        <a:bodyPr/>
        <a:lstStyle/>
        <a:p>
          <a:pPr algn="ctr"/>
          <a:r>
            <a:rPr lang="en-US" dirty="0" smtClean="0"/>
            <a:t>Amy Ihlan (District 10)</a:t>
          </a:r>
          <a:endParaRPr lang="en-US" dirty="0"/>
        </a:p>
      </dgm:t>
    </dgm:pt>
    <dgm:pt modelId="{918FDA66-4DA8-47E6-B47E-4C3804A3A6A0}" type="parTrans" cxnId="{84207839-9B6A-40E4-9087-C5B75B8FD26D}">
      <dgm:prSet/>
      <dgm:spPr/>
      <dgm:t>
        <a:bodyPr/>
        <a:lstStyle/>
        <a:p>
          <a:pPr algn="ctr"/>
          <a:endParaRPr lang="en-US"/>
        </a:p>
      </dgm:t>
    </dgm:pt>
    <dgm:pt modelId="{85692436-B910-4323-9059-786D5078BBE7}" type="sibTrans" cxnId="{84207839-9B6A-40E4-9087-C5B75B8FD26D}">
      <dgm:prSet/>
      <dgm:spPr/>
      <dgm:t>
        <a:bodyPr/>
        <a:lstStyle/>
        <a:p>
          <a:pPr algn="ctr"/>
          <a:endParaRPr lang="en-US"/>
        </a:p>
      </dgm:t>
    </dgm:pt>
    <dgm:pt modelId="{CC3DB1E8-59D2-4E9D-9F07-0820E506A658}">
      <dgm:prSet phldrT="[Text]"/>
      <dgm:spPr/>
      <dgm:t>
        <a:bodyPr/>
        <a:lstStyle/>
        <a:p>
          <a:pPr algn="ctr"/>
          <a:r>
            <a:rPr lang="en-US" dirty="0" smtClean="0"/>
            <a:t>Phil Klein, elected official       (District 11)</a:t>
          </a:r>
          <a:endParaRPr lang="en-US" dirty="0"/>
        </a:p>
      </dgm:t>
    </dgm:pt>
    <dgm:pt modelId="{3EDA4ABC-BAF9-4ECF-9371-9B0DF23BDE57}" type="parTrans" cxnId="{C14AC272-0764-4A1B-B8DF-07A2D7D53CE9}">
      <dgm:prSet/>
      <dgm:spPr/>
      <dgm:t>
        <a:bodyPr/>
        <a:lstStyle/>
        <a:p>
          <a:pPr algn="ctr"/>
          <a:endParaRPr lang="en-US"/>
        </a:p>
      </dgm:t>
    </dgm:pt>
    <dgm:pt modelId="{F5DBD90F-5261-4C5C-8AC4-10E428573BAC}" type="sibTrans" cxnId="{C14AC272-0764-4A1B-B8DF-07A2D7D53CE9}">
      <dgm:prSet/>
      <dgm:spPr/>
      <dgm:t>
        <a:bodyPr/>
        <a:lstStyle/>
        <a:p>
          <a:pPr algn="ctr"/>
          <a:endParaRPr lang="en-US"/>
        </a:p>
      </dgm:t>
    </dgm:pt>
    <dgm:pt modelId="{BC320A75-B25C-4DA5-B3D6-DDBE5F3099BE}">
      <dgm:prSet phldrT="[Text]"/>
      <dgm:spPr/>
      <dgm:t>
        <a:bodyPr/>
        <a:lstStyle/>
        <a:p>
          <a:pPr algn="ctr"/>
          <a:r>
            <a:rPr lang="en-US" dirty="0" smtClean="0"/>
            <a:t>Elizabeth Wefel    (District 14)</a:t>
          </a:r>
          <a:endParaRPr lang="en-US" dirty="0"/>
        </a:p>
      </dgm:t>
    </dgm:pt>
    <dgm:pt modelId="{7513DC51-B487-4973-90BC-EC1F389BF199}" type="parTrans" cxnId="{A7BD6519-CF02-44BF-8443-B25ADBFB549A}">
      <dgm:prSet/>
      <dgm:spPr/>
      <dgm:t>
        <a:bodyPr/>
        <a:lstStyle/>
        <a:p>
          <a:pPr algn="ctr"/>
          <a:endParaRPr lang="en-US"/>
        </a:p>
      </dgm:t>
    </dgm:pt>
    <dgm:pt modelId="{3EC2FDD3-CA66-4E90-A342-ACC708B0CD12}" type="sibTrans" cxnId="{A7BD6519-CF02-44BF-8443-B25ADBFB549A}">
      <dgm:prSet/>
      <dgm:spPr/>
      <dgm:t>
        <a:bodyPr/>
        <a:lstStyle/>
        <a:p>
          <a:pPr algn="ctr"/>
          <a:endParaRPr lang="en-US"/>
        </a:p>
      </dgm:t>
    </dgm:pt>
    <dgm:pt modelId="{76075543-12F1-47FF-AB01-2FDE77C1DB6C}">
      <dgm:prSet phldrT="[Text]"/>
      <dgm:spPr/>
      <dgm:t>
        <a:bodyPr/>
        <a:lstStyle/>
        <a:p>
          <a:pPr algn="ctr"/>
          <a:r>
            <a:rPr lang="en-US" dirty="0" smtClean="0"/>
            <a:t>Kristina Smitten (District 12)</a:t>
          </a:r>
          <a:endParaRPr lang="en-US" dirty="0"/>
        </a:p>
      </dgm:t>
    </dgm:pt>
    <dgm:pt modelId="{2B6ADA04-563C-4B3A-920B-3614551BB898}" type="parTrans" cxnId="{DC3E2425-8087-4CB8-925F-0E2FA5B8322D}">
      <dgm:prSet/>
      <dgm:spPr/>
      <dgm:t>
        <a:bodyPr/>
        <a:lstStyle/>
        <a:p>
          <a:pPr algn="ctr"/>
          <a:endParaRPr lang="en-US"/>
        </a:p>
      </dgm:t>
    </dgm:pt>
    <dgm:pt modelId="{50AB0663-A3AE-4070-AAA6-7470E8E43100}" type="sibTrans" cxnId="{DC3E2425-8087-4CB8-925F-0E2FA5B8322D}">
      <dgm:prSet/>
      <dgm:spPr/>
      <dgm:t>
        <a:bodyPr/>
        <a:lstStyle/>
        <a:p>
          <a:pPr algn="ctr"/>
          <a:endParaRPr lang="en-US"/>
        </a:p>
      </dgm:t>
    </dgm:pt>
    <dgm:pt modelId="{04D6261F-3F2F-4606-B513-D6BF6724AAE9}">
      <dgm:prSet phldrT="[Text]"/>
      <dgm:spPr/>
      <dgm:t>
        <a:bodyPr/>
        <a:lstStyle/>
        <a:p>
          <a:pPr algn="ctr"/>
          <a:r>
            <a:rPr lang="en-US" dirty="0" smtClean="0"/>
            <a:t>Elizabeth Kautz, elected official  (District 15)</a:t>
          </a:r>
          <a:endParaRPr lang="en-US" dirty="0"/>
        </a:p>
      </dgm:t>
    </dgm:pt>
    <dgm:pt modelId="{DE5E0B0B-E81B-48CE-BA13-B986AB05A248}" type="parTrans" cxnId="{9DF8C58F-3F49-4EDC-8F3F-2FBD51E4BACA}">
      <dgm:prSet/>
      <dgm:spPr/>
      <dgm:t>
        <a:bodyPr/>
        <a:lstStyle/>
        <a:p>
          <a:pPr algn="ctr"/>
          <a:endParaRPr lang="en-US"/>
        </a:p>
      </dgm:t>
    </dgm:pt>
    <dgm:pt modelId="{A5F4A3A7-C528-4DB6-B49A-BFBE1C1FD6C2}" type="sibTrans" cxnId="{9DF8C58F-3F49-4EDC-8F3F-2FBD51E4BACA}">
      <dgm:prSet/>
      <dgm:spPr/>
      <dgm:t>
        <a:bodyPr/>
        <a:lstStyle/>
        <a:p>
          <a:pPr algn="ctr"/>
          <a:endParaRPr lang="en-US"/>
        </a:p>
      </dgm:t>
    </dgm:pt>
    <dgm:pt modelId="{A80F2A4B-821A-4CD5-931D-028A0CC27968}">
      <dgm:prSet phldrT="[Text]"/>
      <dgm:spPr/>
      <dgm:t>
        <a:bodyPr/>
        <a:lstStyle/>
        <a:p>
          <a:pPr algn="ctr"/>
          <a:r>
            <a:rPr lang="en-US" dirty="0" smtClean="0"/>
            <a:t>Bill Droste, elected official (District 16)</a:t>
          </a:r>
          <a:endParaRPr lang="en-US" dirty="0"/>
        </a:p>
      </dgm:t>
    </dgm:pt>
    <dgm:pt modelId="{62D35E90-0AFE-405E-BD4F-983BB4D6F9EC}" type="parTrans" cxnId="{0246590A-1662-43A4-B42E-1832C66C093C}">
      <dgm:prSet/>
      <dgm:spPr/>
      <dgm:t>
        <a:bodyPr/>
        <a:lstStyle/>
        <a:p>
          <a:pPr algn="ctr"/>
          <a:endParaRPr lang="en-US"/>
        </a:p>
      </dgm:t>
    </dgm:pt>
    <dgm:pt modelId="{B98A2831-5BF9-4251-BB8C-661DA224A102}" type="sibTrans" cxnId="{0246590A-1662-43A4-B42E-1832C66C093C}">
      <dgm:prSet/>
      <dgm:spPr/>
      <dgm:t>
        <a:bodyPr/>
        <a:lstStyle/>
        <a:p>
          <a:pPr algn="ctr"/>
          <a:endParaRPr lang="en-US"/>
        </a:p>
      </dgm:t>
    </dgm:pt>
    <dgm:pt modelId="{891EA259-D7A3-47BE-A066-4D4DBFA46F94}" type="pres">
      <dgm:prSet presAssocID="{E4C5E7AE-0EF5-4076-8882-E9DA06769C4E}" presName="diagram" presStyleCnt="0">
        <dgm:presLayoutVars>
          <dgm:dir/>
          <dgm:resizeHandles val="exact"/>
        </dgm:presLayoutVars>
      </dgm:prSet>
      <dgm:spPr/>
      <dgm:t>
        <a:bodyPr/>
        <a:lstStyle/>
        <a:p>
          <a:endParaRPr lang="en-US"/>
        </a:p>
      </dgm:t>
    </dgm:pt>
    <dgm:pt modelId="{EEDE60DF-2364-483F-92CB-FE0F75ECDB32}" type="pres">
      <dgm:prSet presAssocID="{46AFDA02-BD0E-4AE5-AC72-861AC5E02FCE}" presName="node" presStyleLbl="node1" presStyleIdx="0" presStyleCnt="16">
        <dgm:presLayoutVars>
          <dgm:bulletEnabled val="1"/>
        </dgm:presLayoutVars>
      </dgm:prSet>
      <dgm:spPr/>
      <dgm:t>
        <a:bodyPr/>
        <a:lstStyle/>
        <a:p>
          <a:endParaRPr lang="en-US"/>
        </a:p>
      </dgm:t>
    </dgm:pt>
    <dgm:pt modelId="{0A1B6111-E3E5-450E-B232-C8D4400D2DE8}" type="pres">
      <dgm:prSet presAssocID="{58F69D0A-F193-42B2-B4C8-772BBBCB1226}" presName="sibTrans" presStyleCnt="0"/>
      <dgm:spPr/>
      <dgm:t>
        <a:bodyPr/>
        <a:lstStyle/>
        <a:p>
          <a:endParaRPr lang="en-US"/>
        </a:p>
      </dgm:t>
    </dgm:pt>
    <dgm:pt modelId="{71330E1E-86F5-44BE-AAE4-59BF45D863B8}" type="pres">
      <dgm:prSet presAssocID="{B05ED117-6E06-4B64-BE1A-5AFEA56B3E05}" presName="node" presStyleLbl="node1" presStyleIdx="1" presStyleCnt="16">
        <dgm:presLayoutVars>
          <dgm:bulletEnabled val="1"/>
        </dgm:presLayoutVars>
      </dgm:prSet>
      <dgm:spPr/>
      <dgm:t>
        <a:bodyPr/>
        <a:lstStyle/>
        <a:p>
          <a:endParaRPr lang="en-US"/>
        </a:p>
      </dgm:t>
    </dgm:pt>
    <dgm:pt modelId="{2831BA10-D8DF-49C5-8370-B0BBC6404517}" type="pres">
      <dgm:prSet presAssocID="{44884C97-31EC-483C-BD67-2BADC7E0861A}" presName="sibTrans" presStyleCnt="0"/>
      <dgm:spPr/>
      <dgm:t>
        <a:bodyPr/>
        <a:lstStyle/>
        <a:p>
          <a:endParaRPr lang="en-US"/>
        </a:p>
      </dgm:t>
    </dgm:pt>
    <dgm:pt modelId="{A4BF53FA-96A9-4273-B475-EE8078A9C3F0}" type="pres">
      <dgm:prSet presAssocID="{24C38810-63A3-45A5-88CB-B706A250EF61}" presName="node" presStyleLbl="node1" presStyleIdx="2" presStyleCnt="16">
        <dgm:presLayoutVars>
          <dgm:bulletEnabled val="1"/>
        </dgm:presLayoutVars>
      </dgm:prSet>
      <dgm:spPr/>
      <dgm:t>
        <a:bodyPr/>
        <a:lstStyle/>
        <a:p>
          <a:endParaRPr lang="en-US"/>
        </a:p>
      </dgm:t>
    </dgm:pt>
    <dgm:pt modelId="{A3B73CE8-FCBC-4565-BFDE-F35986A715FC}" type="pres">
      <dgm:prSet presAssocID="{0CD0ED20-F68E-4D48-9F94-4EDD05DED85F}" presName="sibTrans" presStyleCnt="0"/>
      <dgm:spPr/>
      <dgm:t>
        <a:bodyPr/>
        <a:lstStyle/>
        <a:p>
          <a:endParaRPr lang="en-US"/>
        </a:p>
      </dgm:t>
    </dgm:pt>
    <dgm:pt modelId="{B4610A04-1575-45D1-8F65-1A9614965835}" type="pres">
      <dgm:prSet presAssocID="{F2645764-D5D9-45A2-A548-9AA53E4B48CE}" presName="node" presStyleLbl="node1" presStyleIdx="3" presStyleCnt="16">
        <dgm:presLayoutVars>
          <dgm:bulletEnabled val="1"/>
        </dgm:presLayoutVars>
      </dgm:prSet>
      <dgm:spPr/>
      <dgm:t>
        <a:bodyPr/>
        <a:lstStyle/>
        <a:p>
          <a:endParaRPr lang="en-US"/>
        </a:p>
      </dgm:t>
    </dgm:pt>
    <dgm:pt modelId="{7AB3D89F-0CD6-4D35-A72F-1B9702CDD26F}" type="pres">
      <dgm:prSet presAssocID="{65EAA5ED-1768-45C2-B647-BDD86B6F1D00}" presName="sibTrans" presStyleCnt="0"/>
      <dgm:spPr/>
      <dgm:t>
        <a:bodyPr/>
        <a:lstStyle/>
        <a:p>
          <a:endParaRPr lang="en-US"/>
        </a:p>
      </dgm:t>
    </dgm:pt>
    <dgm:pt modelId="{33565A0E-0D40-494E-8AE8-A4657DEC2EF1}" type="pres">
      <dgm:prSet presAssocID="{D5A42319-678B-44FD-A85F-12CDEA64D8CE}" presName="node" presStyleLbl="node1" presStyleIdx="4" presStyleCnt="16">
        <dgm:presLayoutVars>
          <dgm:bulletEnabled val="1"/>
        </dgm:presLayoutVars>
      </dgm:prSet>
      <dgm:spPr/>
      <dgm:t>
        <a:bodyPr/>
        <a:lstStyle/>
        <a:p>
          <a:endParaRPr lang="en-US"/>
        </a:p>
      </dgm:t>
    </dgm:pt>
    <dgm:pt modelId="{4969B78D-E0AD-4F8E-9CD2-6C2755086F51}" type="pres">
      <dgm:prSet presAssocID="{6D6A32CC-F92E-4FB3-BC88-ACC8E53C9E7B}" presName="sibTrans" presStyleCnt="0"/>
      <dgm:spPr/>
      <dgm:t>
        <a:bodyPr/>
        <a:lstStyle/>
        <a:p>
          <a:endParaRPr lang="en-US"/>
        </a:p>
      </dgm:t>
    </dgm:pt>
    <dgm:pt modelId="{F60364BF-AF57-4363-8A0B-ED185C7D755B}" type="pres">
      <dgm:prSet presAssocID="{B61E1D85-148F-4ABB-AD8F-7D2B4DBFE286}" presName="node" presStyleLbl="node1" presStyleIdx="5" presStyleCnt="16">
        <dgm:presLayoutVars>
          <dgm:bulletEnabled val="1"/>
        </dgm:presLayoutVars>
      </dgm:prSet>
      <dgm:spPr/>
      <dgm:t>
        <a:bodyPr/>
        <a:lstStyle/>
        <a:p>
          <a:endParaRPr lang="en-US"/>
        </a:p>
      </dgm:t>
    </dgm:pt>
    <dgm:pt modelId="{480F563A-6DC6-4C1B-85B9-1274631A5AC0}" type="pres">
      <dgm:prSet presAssocID="{E10AE396-82D9-4E16-B7A4-94BA1D1C66EB}" presName="sibTrans" presStyleCnt="0"/>
      <dgm:spPr/>
      <dgm:t>
        <a:bodyPr/>
        <a:lstStyle/>
        <a:p>
          <a:endParaRPr lang="en-US"/>
        </a:p>
      </dgm:t>
    </dgm:pt>
    <dgm:pt modelId="{E5F2CB89-41FD-4DA8-8486-0D8956C2DD37}" type="pres">
      <dgm:prSet presAssocID="{119F4440-6C13-4BE8-8F32-7B841468B043}" presName="node" presStyleLbl="node1" presStyleIdx="6" presStyleCnt="16">
        <dgm:presLayoutVars>
          <dgm:bulletEnabled val="1"/>
        </dgm:presLayoutVars>
      </dgm:prSet>
      <dgm:spPr/>
      <dgm:t>
        <a:bodyPr/>
        <a:lstStyle/>
        <a:p>
          <a:endParaRPr lang="en-US"/>
        </a:p>
      </dgm:t>
    </dgm:pt>
    <dgm:pt modelId="{8CE5CDA1-3C4B-4701-A1D8-E7F930089D8E}" type="pres">
      <dgm:prSet presAssocID="{D841DCB9-7C4B-48A4-86FE-FEE8A13F0EDC}" presName="sibTrans" presStyleCnt="0"/>
      <dgm:spPr/>
      <dgm:t>
        <a:bodyPr/>
        <a:lstStyle/>
        <a:p>
          <a:endParaRPr lang="en-US"/>
        </a:p>
      </dgm:t>
    </dgm:pt>
    <dgm:pt modelId="{934D5C36-84F8-473C-AE27-72D3DA93F573}" type="pres">
      <dgm:prSet presAssocID="{20CEBCC2-9579-4574-A05A-DD0AFA5BE761}" presName="node" presStyleLbl="node1" presStyleIdx="7" presStyleCnt="16">
        <dgm:presLayoutVars>
          <dgm:bulletEnabled val="1"/>
        </dgm:presLayoutVars>
      </dgm:prSet>
      <dgm:spPr/>
      <dgm:t>
        <a:bodyPr/>
        <a:lstStyle/>
        <a:p>
          <a:endParaRPr lang="en-US"/>
        </a:p>
      </dgm:t>
    </dgm:pt>
    <dgm:pt modelId="{9AAA44AC-8A2B-491C-889B-4A4E5E5D76E6}" type="pres">
      <dgm:prSet presAssocID="{22131FED-4D31-4BDD-93CC-32E2A08521AD}" presName="sibTrans" presStyleCnt="0"/>
      <dgm:spPr/>
      <dgm:t>
        <a:bodyPr/>
        <a:lstStyle/>
        <a:p>
          <a:endParaRPr lang="en-US"/>
        </a:p>
      </dgm:t>
    </dgm:pt>
    <dgm:pt modelId="{A9300D1C-7FC0-437D-AAEC-872BA65B018B}" type="pres">
      <dgm:prSet presAssocID="{9B4634BC-B5B0-410D-B49E-54C3DCE80020}" presName="node" presStyleLbl="node1" presStyleIdx="8" presStyleCnt="16">
        <dgm:presLayoutVars>
          <dgm:bulletEnabled val="1"/>
        </dgm:presLayoutVars>
      </dgm:prSet>
      <dgm:spPr/>
      <dgm:t>
        <a:bodyPr/>
        <a:lstStyle/>
        <a:p>
          <a:endParaRPr lang="en-US"/>
        </a:p>
      </dgm:t>
    </dgm:pt>
    <dgm:pt modelId="{84E4E82A-9521-4BEA-830A-33246FAE48E3}" type="pres">
      <dgm:prSet presAssocID="{9771B2F3-E5FB-4B84-B53A-69E9588B98A5}" presName="sibTrans" presStyleCnt="0"/>
      <dgm:spPr/>
      <dgm:t>
        <a:bodyPr/>
        <a:lstStyle/>
        <a:p>
          <a:endParaRPr lang="en-US"/>
        </a:p>
      </dgm:t>
    </dgm:pt>
    <dgm:pt modelId="{4155923A-6F04-4B91-8E34-C0EC3D87C924}" type="pres">
      <dgm:prSet presAssocID="{36620FCF-EFFD-42D8-B0B5-7513169B61CE}" presName="node" presStyleLbl="node1" presStyleIdx="9" presStyleCnt="16">
        <dgm:presLayoutVars>
          <dgm:bulletEnabled val="1"/>
        </dgm:presLayoutVars>
      </dgm:prSet>
      <dgm:spPr/>
      <dgm:t>
        <a:bodyPr/>
        <a:lstStyle/>
        <a:p>
          <a:endParaRPr lang="en-US"/>
        </a:p>
      </dgm:t>
    </dgm:pt>
    <dgm:pt modelId="{2DBA1ED7-BE48-4100-AE6F-35AF53B5CC7C}" type="pres">
      <dgm:prSet presAssocID="{A7985A78-9882-4CE6-A53F-DD90237365D6}" presName="sibTrans" presStyleCnt="0"/>
      <dgm:spPr/>
      <dgm:t>
        <a:bodyPr/>
        <a:lstStyle/>
        <a:p>
          <a:endParaRPr lang="en-US"/>
        </a:p>
      </dgm:t>
    </dgm:pt>
    <dgm:pt modelId="{2B663818-8F6A-4EA8-BA10-790992DFE740}" type="pres">
      <dgm:prSet presAssocID="{3B66EC57-D5E4-423D-9C29-D9F86A03C3A8}" presName="node" presStyleLbl="node1" presStyleIdx="10" presStyleCnt="16">
        <dgm:presLayoutVars>
          <dgm:bulletEnabled val="1"/>
        </dgm:presLayoutVars>
      </dgm:prSet>
      <dgm:spPr/>
      <dgm:t>
        <a:bodyPr/>
        <a:lstStyle/>
        <a:p>
          <a:endParaRPr lang="en-US"/>
        </a:p>
      </dgm:t>
    </dgm:pt>
    <dgm:pt modelId="{CFA3992D-904E-458C-B781-32C5864C3853}" type="pres">
      <dgm:prSet presAssocID="{85692436-B910-4323-9059-786D5078BBE7}" presName="sibTrans" presStyleCnt="0"/>
      <dgm:spPr/>
      <dgm:t>
        <a:bodyPr/>
        <a:lstStyle/>
        <a:p>
          <a:endParaRPr lang="en-US"/>
        </a:p>
      </dgm:t>
    </dgm:pt>
    <dgm:pt modelId="{169A9D9C-72AE-470D-9E32-97852F46B192}" type="pres">
      <dgm:prSet presAssocID="{CC3DB1E8-59D2-4E9D-9F07-0820E506A658}" presName="node" presStyleLbl="node1" presStyleIdx="11" presStyleCnt="16">
        <dgm:presLayoutVars>
          <dgm:bulletEnabled val="1"/>
        </dgm:presLayoutVars>
      </dgm:prSet>
      <dgm:spPr/>
      <dgm:t>
        <a:bodyPr/>
        <a:lstStyle/>
        <a:p>
          <a:endParaRPr lang="en-US"/>
        </a:p>
      </dgm:t>
    </dgm:pt>
    <dgm:pt modelId="{0233AED1-1C4D-4B75-B6BA-1091C4F41C3B}" type="pres">
      <dgm:prSet presAssocID="{F5DBD90F-5261-4C5C-8AC4-10E428573BAC}" presName="sibTrans" presStyleCnt="0"/>
      <dgm:spPr/>
      <dgm:t>
        <a:bodyPr/>
        <a:lstStyle/>
        <a:p>
          <a:endParaRPr lang="en-US"/>
        </a:p>
      </dgm:t>
    </dgm:pt>
    <dgm:pt modelId="{4AFC6B8B-8F81-4201-A9C2-F44C12143178}" type="pres">
      <dgm:prSet presAssocID="{76075543-12F1-47FF-AB01-2FDE77C1DB6C}" presName="node" presStyleLbl="node1" presStyleIdx="12" presStyleCnt="16">
        <dgm:presLayoutVars>
          <dgm:bulletEnabled val="1"/>
        </dgm:presLayoutVars>
      </dgm:prSet>
      <dgm:spPr/>
      <dgm:t>
        <a:bodyPr/>
        <a:lstStyle/>
        <a:p>
          <a:endParaRPr lang="en-US"/>
        </a:p>
      </dgm:t>
    </dgm:pt>
    <dgm:pt modelId="{44E52272-2175-4F9C-86C1-05090B08889C}" type="pres">
      <dgm:prSet presAssocID="{50AB0663-A3AE-4070-AAA6-7470E8E43100}" presName="sibTrans" presStyleCnt="0"/>
      <dgm:spPr/>
      <dgm:t>
        <a:bodyPr/>
        <a:lstStyle/>
        <a:p>
          <a:endParaRPr lang="en-US"/>
        </a:p>
      </dgm:t>
    </dgm:pt>
    <dgm:pt modelId="{DEBBBD5B-E772-4320-87D6-F3DC82633F9E}" type="pres">
      <dgm:prSet presAssocID="{BC320A75-B25C-4DA5-B3D6-DDBE5F3099BE}" presName="node" presStyleLbl="node1" presStyleIdx="13" presStyleCnt="16">
        <dgm:presLayoutVars>
          <dgm:bulletEnabled val="1"/>
        </dgm:presLayoutVars>
      </dgm:prSet>
      <dgm:spPr/>
      <dgm:t>
        <a:bodyPr/>
        <a:lstStyle/>
        <a:p>
          <a:endParaRPr lang="en-US"/>
        </a:p>
      </dgm:t>
    </dgm:pt>
    <dgm:pt modelId="{FE87B447-264A-47B6-BC99-C2FBEC4F9901}" type="pres">
      <dgm:prSet presAssocID="{3EC2FDD3-CA66-4E90-A342-ACC708B0CD12}" presName="sibTrans" presStyleCnt="0"/>
      <dgm:spPr/>
      <dgm:t>
        <a:bodyPr/>
        <a:lstStyle/>
        <a:p>
          <a:endParaRPr lang="en-US"/>
        </a:p>
      </dgm:t>
    </dgm:pt>
    <dgm:pt modelId="{375A6F6A-4744-4769-B813-1A01C11D7C27}" type="pres">
      <dgm:prSet presAssocID="{04D6261F-3F2F-4606-B513-D6BF6724AAE9}" presName="node" presStyleLbl="node1" presStyleIdx="14" presStyleCnt="16">
        <dgm:presLayoutVars>
          <dgm:bulletEnabled val="1"/>
        </dgm:presLayoutVars>
      </dgm:prSet>
      <dgm:spPr/>
      <dgm:t>
        <a:bodyPr/>
        <a:lstStyle/>
        <a:p>
          <a:endParaRPr lang="en-US"/>
        </a:p>
      </dgm:t>
    </dgm:pt>
    <dgm:pt modelId="{1D6D4158-8E37-4E89-A36A-B3035EA735E1}" type="pres">
      <dgm:prSet presAssocID="{A5F4A3A7-C528-4DB6-B49A-BFBE1C1FD6C2}" presName="sibTrans" presStyleCnt="0"/>
      <dgm:spPr/>
      <dgm:t>
        <a:bodyPr/>
        <a:lstStyle/>
        <a:p>
          <a:endParaRPr lang="en-US"/>
        </a:p>
      </dgm:t>
    </dgm:pt>
    <dgm:pt modelId="{5E4CCDB5-EC0C-4838-BF7C-360240F7594B}" type="pres">
      <dgm:prSet presAssocID="{A80F2A4B-821A-4CD5-931D-028A0CC27968}" presName="node" presStyleLbl="node1" presStyleIdx="15" presStyleCnt="16">
        <dgm:presLayoutVars>
          <dgm:bulletEnabled val="1"/>
        </dgm:presLayoutVars>
      </dgm:prSet>
      <dgm:spPr/>
      <dgm:t>
        <a:bodyPr/>
        <a:lstStyle/>
        <a:p>
          <a:endParaRPr lang="en-US"/>
        </a:p>
      </dgm:t>
    </dgm:pt>
  </dgm:ptLst>
  <dgm:cxnLst>
    <dgm:cxn modelId="{1B504FFE-519C-4788-8008-A210A6BEE73B}" srcId="{E4C5E7AE-0EF5-4076-8882-E9DA06769C4E}" destId="{9B4634BC-B5B0-410D-B49E-54C3DCE80020}" srcOrd="8" destOrd="0" parTransId="{E819C641-C766-4792-A6EB-B8F3B9F753F6}" sibTransId="{9771B2F3-E5FB-4B84-B53A-69E9588B98A5}"/>
    <dgm:cxn modelId="{1C2A05E0-B145-4A7D-A3DA-03D912CBE74D}" type="presOf" srcId="{CC3DB1E8-59D2-4E9D-9F07-0820E506A658}" destId="{169A9D9C-72AE-470D-9E32-97852F46B192}" srcOrd="0" destOrd="0" presId="urn:microsoft.com/office/officeart/2005/8/layout/default"/>
    <dgm:cxn modelId="{0246590A-1662-43A4-B42E-1832C66C093C}" srcId="{E4C5E7AE-0EF5-4076-8882-E9DA06769C4E}" destId="{A80F2A4B-821A-4CD5-931D-028A0CC27968}" srcOrd="15" destOrd="0" parTransId="{62D35E90-0AFE-405E-BD4F-983BB4D6F9EC}" sibTransId="{B98A2831-5BF9-4251-BB8C-661DA224A102}"/>
    <dgm:cxn modelId="{C14AC272-0764-4A1B-B8DF-07A2D7D53CE9}" srcId="{E4C5E7AE-0EF5-4076-8882-E9DA06769C4E}" destId="{CC3DB1E8-59D2-4E9D-9F07-0820E506A658}" srcOrd="11" destOrd="0" parTransId="{3EDA4ABC-BAF9-4ECF-9371-9B0DF23BDE57}" sibTransId="{F5DBD90F-5261-4C5C-8AC4-10E428573BAC}"/>
    <dgm:cxn modelId="{DFABAA19-C656-477B-BBE1-F61949474F79}" srcId="{E4C5E7AE-0EF5-4076-8882-E9DA06769C4E}" destId="{46AFDA02-BD0E-4AE5-AC72-861AC5E02FCE}" srcOrd="0" destOrd="0" parTransId="{9A663C0A-EED5-444D-ABA2-27D194A47C48}" sibTransId="{58F69D0A-F193-42B2-B4C8-772BBBCB1226}"/>
    <dgm:cxn modelId="{BD104DF4-8D25-4287-969C-ED16C833D58F}" type="presOf" srcId="{24C38810-63A3-45A5-88CB-B706A250EF61}" destId="{A4BF53FA-96A9-4273-B475-EE8078A9C3F0}" srcOrd="0" destOrd="0" presId="urn:microsoft.com/office/officeart/2005/8/layout/default"/>
    <dgm:cxn modelId="{E2CF2124-26D2-4C16-80E7-80C19FA168C6}" type="presOf" srcId="{9B4634BC-B5B0-410D-B49E-54C3DCE80020}" destId="{A9300D1C-7FC0-437D-AAEC-872BA65B018B}" srcOrd="0" destOrd="0" presId="urn:microsoft.com/office/officeart/2005/8/layout/default"/>
    <dgm:cxn modelId="{7F887827-3DE0-473D-992F-0B911DEEE6CC}" type="presOf" srcId="{119F4440-6C13-4BE8-8F32-7B841468B043}" destId="{E5F2CB89-41FD-4DA8-8486-0D8956C2DD37}" srcOrd="0" destOrd="0" presId="urn:microsoft.com/office/officeart/2005/8/layout/default"/>
    <dgm:cxn modelId="{D7D2CDCA-C2D9-4DDC-9C7E-17B1CA31938E}" srcId="{E4C5E7AE-0EF5-4076-8882-E9DA06769C4E}" destId="{24C38810-63A3-45A5-88CB-B706A250EF61}" srcOrd="2" destOrd="0" parTransId="{398AC399-720E-4135-8EDF-F7DE97A3A6C1}" sibTransId="{0CD0ED20-F68E-4D48-9F94-4EDD05DED85F}"/>
    <dgm:cxn modelId="{C0CBD1C6-D13C-45B2-924F-9C24238CFFA9}" srcId="{E4C5E7AE-0EF5-4076-8882-E9DA06769C4E}" destId="{D5A42319-678B-44FD-A85F-12CDEA64D8CE}" srcOrd="4" destOrd="0" parTransId="{45D33D11-E8E5-4740-99ED-48C3ADD0FE78}" sibTransId="{6D6A32CC-F92E-4FB3-BC88-ACC8E53C9E7B}"/>
    <dgm:cxn modelId="{8CE743C7-188D-49E1-A0CA-3710A3EDD9F2}" srcId="{E4C5E7AE-0EF5-4076-8882-E9DA06769C4E}" destId="{F2645764-D5D9-45A2-A548-9AA53E4B48CE}" srcOrd="3" destOrd="0" parTransId="{4EF9C4A8-6437-47DB-BBCD-E14AE5DBF020}" sibTransId="{65EAA5ED-1768-45C2-B647-BDD86B6F1D00}"/>
    <dgm:cxn modelId="{60CFCC72-09BA-4EF6-B7C5-010FB58E6C00}" type="presOf" srcId="{20CEBCC2-9579-4574-A05A-DD0AFA5BE761}" destId="{934D5C36-84F8-473C-AE27-72D3DA93F573}" srcOrd="0" destOrd="0" presId="urn:microsoft.com/office/officeart/2005/8/layout/default"/>
    <dgm:cxn modelId="{84207839-9B6A-40E4-9087-C5B75B8FD26D}" srcId="{E4C5E7AE-0EF5-4076-8882-E9DA06769C4E}" destId="{3B66EC57-D5E4-423D-9C29-D9F86A03C3A8}" srcOrd="10" destOrd="0" parTransId="{918FDA66-4DA8-47E6-B47E-4C3804A3A6A0}" sibTransId="{85692436-B910-4323-9059-786D5078BBE7}"/>
    <dgm:cxn modelId="{51B4B9DA-7F0E-40A2-84D4-CC1DE5078E67}" type="presOf" srcId="{B05ED117-6E06-4B64-BE1A-5AFEA56B3E05}" destId="{71330E1E-86F5-44BE-AAE4-59BF45D863B8}" srcOrd="0" destOrd="0" presId="urn:microsoft.com/office/officeart/2005/8/layout/default"/>
    <dgm:cxn modelId="{507F35C7-A1C7-4556-B0D9-726BA9DB1D50}" type="presOf" srcId="{BC320A75-B25C-4DA5-B3D6-DDBE5F3099BE}" destId="{DEBBBD5B-E772-4320-87D6-F3DC82633F9E}" srcOrd="0" destOrd="0" presId="urn:microsoft.com/office/officeart/2005/8/layout/default"/>
    <dgm:cxn modelId="{DC3E2425-8087-4CB8-925F-0E2FA5B8322D}" srcId="{E4C5E7AE-0EF5-4076-8882-E9DA06769C4E}" destId="{76075543-12F1-47FF-AB01-2FDE77C1DB6C}" srcOrd="12" destOrd="0" parTransId="{2B6ADA04-563C-4B3A-920B-3614551BB898}" sibTransId="{50AB0663-A3AE-4070-AAA6-7470E8E43100}"/>
    <dgm:cxn modelId="{064DFA2B-FA15-4CA6-A109-9C5807E28789}" srcId="{E4C5E7AE-0EF5-4076-8882-E9DA06769C4E}" destId="{36620FCF-EFFD-42D8-B0B5-7513169B61CE}" srcOrd="9" destOrd="0" parTransId="{11B71AE6-87E2-4F8D-9615-201D932BB6B4}" sibTransId="{A7985A78-9882-4CE6-A53F-DD90237365D6}"/>
    <dgm:cxn modelId="{B39B6D37-EEB9-4E29-8AB2-4F8C53500586}" type="presOf" srcId="{D5A42319-678B-44FD-A85F-12CDEA64D8CE}" destId="{33565A0E-0D40-494E-8AE8-A4657DEC2EF1}" srcOrd="0" destOrd="0" presId="urn:microsoft.com/office/officeart/2005/8/layout/default"/>
    <dgm:cxn modelId="{D6D86D0E-CAEF-46CD-95B2-790A17900138}" type="presOf" srcId="{A80F2A4B-821A-4CD5-931D-028A0CC27968}" destId="{5E4CCDB5-EC0C-4838-BF7C-360240F7594B}" srcOrd="0" destOrd="0" presId="urn:microsoft.com/office/officeart/2005/8/layout/default"/>
    <dgm:cxn modelId="{8B07ED0D-CBEE-4E08-B3FC-E0782D51AFB8}" type="presOf" srcId="{3B66EC57-D5E4-423D-9C29-D9F86A03C3A8}" destId="{2B663818-8F6A-4EA8-BA10-790992DFE740}" srcOrd="0" destOrd="0" presId="urn:microsoft.com/office/officeart/2005/8/layout/default"/>
    <dgm:cxn modelId="{BA211043-7F5C-4FC4-A433-020101B6F2CE}" type="presOf" srcId="{04D6261F-3F2F-4606-B513-D6BF6724AAE9}" destId="{375A6F6A-4744-4769-B813-1A01C11D7C27}" srcOrd="0" destOrd="0" presId="urn:microsoft.com/office/officeart/2005/8/layout/default"/>
    <dgm:cxn modelId="{9DF8C58F-3F49-4EDC-8F3F-2FBD51E4BACA}" srcId="{E4C5E7AE-0EF5-4076-8882-E9DA06769C4E}" destId="{04D6261F-3F2F-4606-B513-D6BF6724AAE9}" srcOrd="14" destOrd="0" parTransId="{DE5E0B0B-E81B-48CE-BA13-B986AB05A248}" sibTransId="{A5F4A3A7-C528-4DB6-B49A-BFBE1C1FD6C2}"/>
    <dgm:cxn modelId="{A7BD6519-CF02-44BF-8443-B25ADBFB549A}" srcId="{E4C5E7AE-0EF5-4076-8882-E9DA06769C4E}" destId="{BC320A75-B25C-4DA5-B3D6-DDBE5F3099BE}" srcOrd="13" destOrd="0" parTransId="{7513DC51-B487-4973-90BC-EC1F389BF199}" sibTransId="{3EC2FDD3-CA66-4E90-A342-ACC708B0CD12}"/>
    <dgm:cxn modelId="{B1990449-D620-43D2-B9AF-FDDF5A97DB2A}" type="presOf" srcId="{46AFDA02-BD0E-4AE5-AC72-861AC5E02FCE}" destId="{EEDE60DF-2364-483F-92CB-FE0F75ECDB32}" srcOrd="0" destOrd="0" presId="urn:microsoft.com/office/officeart/2005/8/layout/default"/>
    <dgm:cxn modelId="{13E92837-5862-4C17-97EC-C9D1161C0861}" type="presOf" srcId="{36620FCF-EFFD-42D8-B0B5-7513169B61CE}" destId="{4155923A-6F04-4B91-8E34-C0EC3D87C924}" srcOrd="0" destOrd="0" presId="urn:microsoft.com/office/officeart/2005/8/layout/default"/>
    <dgm:cxn modelId="{888AF73F-ECE7-44E4-A320-E5C331FE19CA}" srcId="{E4C5E7AE-0EF5-4076-8882-E9DA06769C4E}" destId="{20CEBCC2-9579-4574-A05A-DD0AFA5BE761}" srcOrd="7" destOrd="0" parTransId="{A0A6845F-6A20-4468-A975-7DEEFA2163A6}" sibTransId="{22131FED-4D31-4BDD-93CC-32E2A08521AD}"/>
    <dgm:cxn modelId="{6D2478D4-AF04-47E6-A69B-775A958251A3}" type="presOf" srcId="{E4C5E7AE-0EF5-4076-8882-E9DA06769C4E}" destId="{891EA259-D7A3-47BE-A066-4D4DBFA46F94}" srcOrd="0" destOrd="0" presId="urn:microsoft.com/office/officeart/2005/8/layout/default"/>
    <dgm:cxn modelId="{25015205-E0DB-4F3C-A442-9AB6EE7DA150}" srcId="{E4C5E7AE-0EF5-4076-8882-E9DA06769C4E}" destId="{119F4440-6C13-4BE8-8F32-7B841468B043}" srcOrd="6" destOrd="0" parTransId="{63225A37-E6ED-4B04-ADC0-ED2A621527EC}" sibTransId="{D841DCB9-7C4B-48A4-86FE-FEE8A13F0EDC}"/>
    <dgm:cxn modelId="{069E9642-DD9A-4D1B-B34C-8BFB37C6FFAF}" srcId="{E4C5E7AE-0EF5-4076-8882-E9DA06769C4E}" destId="{B05ED117-6E06-4B64-BE1A-5AFEA56B3E05}" srcOrd="1" destOrd="0" parTransId="{7367930C-709C-4130-B9C2-C0B8FFAEE7FE}" sibTransId="{44884C97-31EC-483C-BD67-2BADC7E0861A}"/>
    <dgm:cxn modelId="{BE5F4D47-4E5F-4398-B8E3-FF69AA77FA4B}" srcId="{E4C5E7AE-0EF5-4076-8882-E9DA06769C4E}" destId="{B61E1D85-148F-4ABB-AD8F-7D2B4DBFE286}" srcOrd="5" destOrd="0" parTransId="{BE2C196C-258E-432A-9F0B-4881AFBC2A2E}" sibTransId="{E10AE396-82D9-4E16-B7A4-94BA1D1C66EB}"/>
    <dgm:cxn modelId="{5CAC518A-6637-46BF-9DC9-0E4ADB5105A3}" type="presOf" srcId="{76075543-12F1-47FF-AB01-2FDE77C1DB6C}" destId="{4AFC6B8B-8F81-4201-A9C2-F44C12143178}" srcOrd="0" destOrd="0" presId="urn:microsoft.com/office/officeart/2005/8/layout/default"/>
    <dgm:cxn modelId="{C868E379-F42C-4CF6-AE03-BAF1289C8DEE}" type="presOf" srcId="{F2645764-D5D9-45A2-A548-9AA53E4B48CE}" destId="{B4610A04-1575-45D1-8F65-1A9614965835}" srcOrd="0" destOrd="0" presId="urn:microsoft.com/office/officeart/2005/8/layout/default"/>
    <dgm:cxn modelId="{F6FE2728-169B-4F9F-BF95-1D19B268E4F7}" type="presOf" srcId="{B61E1D85-148F-4ABB-AD8F-7D2B4DBFE286}" destId="{F60364BF-AF57-4363-8A0B-ED185C7D755B}" srcOrd="0" destOrd="0" presId="urn:microsoft.com/office/officeart/2005/8/layout/default"/>
    <dgm:cxn modelId="{A9BDE3BE-EB3F-4F9C-BBCF-1E64E5C5A9CF}" type="presParOf" srcId="{891EA259-D7A3-47BE-A066-4D4DBFA46F94}" destId="{EEDE60DF-2364-483F-92CB-FE0F75ECDB32}" srcOrd="0" destOrd="0" presId="urn:microsoft.com/office/officeart/2005/8/layout/default"/>
    <dgm:cxn modelId="{A90A69CA-4CC4-47A3-9E2C-CE07A704F3DE}" type="presParOf" srcId="{891EA259-D7A3-47BE-A066-4D4DBFA46F94}" destId="{0A1B6111-E3E5-450E-B232-C8D4400D2DE8}" srcOrd="1" destOrd="0" presId="urn:microsoft.com/office/officeart/2005/8/layout/default"/>
    <dgm:cxn modelId="{52834E1A-B918-46A1-ABBB-DB49ED5DD37E}" type="presParOf" srcId="{891EA259-D7A3-47BE-A066-4D4DBFA46F94}" destId="{71330E1E-86F5-44BE-AAE4-59BF45D863B8}" srcOrd="2" destOrd="0" presId="urn:microsoft.com/office/officeart/2005/8/layout/default"/>
    <dgm:cxn modelId="{FD337CB4-9297-4BB6-9860-B8BDFA6FD3FE}" type="presParOf" srcId="{891EA259-D7A3-47BE-A066-4D4DBFA46F94}" destId="{2831BA10-D8DF-49C5-8370-B0BBC6404517}" srcOrd="3" destOrd="0" presId="urn:microsoft.com/office/officeart/2005/8/layout/default"/>
    <dgm:cxn modelId="{7738B0CD-AED0-4ADF-992E-23EE0A999D91}" type="presParOf" srcId="{891EA259-D7A3-47BE-A066-4D4DBFA46F94}" destId="{A4BF53FA-96A9-4273-B475-EE8078A9C3F0}" srcOrd="4" destOrd="0" presId="urn:microsoft.com/office/officeart/2005/8/layout/default"/>
    <dgm:cxn modelId="{B2D0A0A0-C11D-4A54-8E20-6743BCB8BCB6}" type="presParOf" srcId="{891EA259-D7A3-47BE-A066-4D4DBFA46F94}" destId="{A3B73CE8-FCBC-4565-BFDE-F35986A715FC}" srcOrd="5" destOrd="0" presId="urn:microsoft.com/office/officeart/2005/8/layout/default"/>
    <dgm:cxn modelId="{8A4520A3-197B-456E-ABBB-0D9F2E78C198}" type="presParOf" srcId="{891EA259-D7A3-47BE-A066-4D4DBFA46F94}" destId="{B4610A04-1575-45D1-8F65-1A9614965835}" srcOrd="6" destOrd="0" presId="urn:microsoft.com/office/officeart/2005/8/layout/default"/>
    <dgm:cxn modelId="{7C033D35-AC37-41EC-854B-0DA484C7D61B}" type="presParOf" srcId="{891EA259-D7A3-47BE-A066-4D4DBFA46F94}" destId="{7AB3D89F-0CD6-4D35-A72F-1B9702CDD26F}" srcOrd="7" destOrd="0" presId="urn:microsoft.com/office/officeart/2005/8/layout/default"/>
    <dgm:cxn modelId="{3F6929DF-EB78-4CC0-A296-38E2DE212BA3}" type="presParOf" srcId="{891EA259-D7A3-47BE-A066-4D4DBFA46F94}" destId="{33565A0E-0D40-494E-8AE8-A4657DEC2EF1}" srcOrd="8" destOrd="0" presId="urn:microsoft.com/office/officeart/2005/8/layout/default"/>
    <dgm:cxn modelId="{69964697-16DD-47D8-BC44-C18C64E68762}" type="presParOf" srcId="{891EA259-D7A3-47BE-A066-4D4DBFA46F94}" destId="{4969B78D-E0AD-4F8E-9CD2-6C2755086F51}" srcOrd="9" destOrd="0" presId="urn:microsoft.com/office/officeart/2005/8/layout/default"/>
    <dgm:cxn modelId="{C5BFA565-6708-47AB-9115-4919695DBDD6}" type="presParOf" srcId="{891EA259-D7A3-47BE-A066-4D4DBFA46F94}" destId="{F60364BF-AF57-4363-8A0B-ED185C7D755B}" srcOrd="10" destOrd="0" presId="urn:microsoft.com/office/officeart/2005/8/layout/default"/>
    <dgm:cxn modelId="{0F2995EC-7890-4F27-8997-4DD92CB3A9B0}" type="presParOf" srcId="{891EA259-D7A3-47BE-A066-4D4DBFA46F94}" destId="{480F563A-6DC6-4C1B-85B9-1274631A5AC0}" srcOrd="11" destOrd="0" presId="urn:microsoft.com/office/officeart/2005/8/layout/default"/>
    <dgm:cxn modelId="{2B098B3F-6E19-4BCF-B7CA-16D2FCA195DA}" type="presParOf" srcId="{891EA259-D7A3-47BE-A066-4D4DBFA46F94}" destId="{E5F2CB89-41FD-4DA8-8486-0D8956C2DD37}" srcOrd="12" destOrd="0" presId="urn:microsoft.com/office/officeart/2005/8/layout/default"/>
    <dgm:cxn modelId="{EDFD7B97-5532-42E8-9A23-2AF298FB4239}" type="presParOf" srcId="{891EA259-D7A3-47BE-A066-4D4DBFA46F94}" destId="{8CE5CDA1-3C4B-4701-A1D8-E7F930089D8E}" srcOrd="13" destOrd="0" presId="urn:microsoft.com/office/officeart/2005/8/layout/default"/>
    <dgm:cxn modelId="{B86E4654-0A6B-4E45-8190-2F661D2DD2A4}" type="presParOf" srcId="{891EA259-D7A3-47BE-A066-4D4DBFA46F94}" destId="{934D5C36-84F8-473C-AE27-72D3DA93F573}" srcOrd="14" destOrd="0" presId="urn:microsoft.com/office/officeart/2005/8/layout/default"/>
    <dgm:cxn modelId="{53A3064C-747A-41DD-8207-114DA30FA995}" type="presParOf" srcId="{891EA259-D7A3-47BE-A066-4D4DBFA46F94}" destId="{9AAA44AC-8A2B-491C-889B-4A4E5E5D76E6}" srcOrd="15" destOrd="0" presId="urn:microsoft.com/office/officeart/2005/8/layout/default"/>
    <dgm:cxn modelId="{AD1B792D-E8F5-43B6-B9EB-CDD6FA7D7322}" type="presParOf" srcId="{891EA259-D7A3-47BE-A066-4D4DBFA46F94}" destId="{A9300D1C-7FC0-437D-AAEC-872BA65B018B}" srcOrd="16" destOrd="0" presId="urn:microsoft.com/office/officeart/2005/8/layout/default"/>
    <dgm:cxn modelId="{81A77E0B-79FB-42D9-9F1E-E86FD899E62F}" type="presParOf" srcId="{891EA259-D7A3-47BE-A066-4D4DBFA46F94}" destId="{84E4E82A-9521-4BEA-830A-33246FAE48E3}" srcOrd="17" destOrd="0" presId="urn:microsoft.com/office/officeart/2005/8/layout/default"/>
    <dgm:cxn modelId="{0A5137CC-02E2-45E2-8F6C-6E7E5DA00459}" type="presParOf" srcId="{891EA259-D7A3-47BE-A066-4D4DBFA46F94}" destId="{4155923A-6F04-4B91-8E34-C0EC3D87C924}" srcOrd="18" destOrd="0" presId="urn:microsoft.com/office/officeart/2005/8/layout/default"/>
    <dgm:cxn modelId="{9EB612EC-80FB-484D-88A7-CD07C9862B3F}" type="presParOf" srcId="{891EA259-D7A3-47BE-A066-4D4DBFA46F94}" destId="{2DBA1ED7-BE48-4100-AE6F-35AF53B5CC7C}" srcOrd="19" destOrd="0" presId="urn:microsoft.com/office/officeart/2005/8/layout/default"/>
    <dgm:cxn modelId="{5D4B8085-9DAF-4FC4-8C70-BFEB9093DA59}" type="presParOf" srcId="{891EA259-D7A3-47BE-A066-4D4DBFA46F94}" destId="{2B663818-8F6A-4EA8-BA10-790992DFE740}" srcOrd="20" destOrd="0" presId="urn:microsoft.com/office/officeart/2005/8/layout/default"/>
    <dgm:cxn modelId="{F8CE0CCC-9B2F-4664-898B-A66399A520B9}" type="presParOf" srcId="{891EA259-D7A3-47BE-A066-4D4DBFA46F94}" destId="{CFA3992D-904E-458C-B781-32C5864C3853}" srcOrd="21" destOrd="0" presId="urn:microsoft.com/office/officeart/2005/8/layout/default"/>
    <dgm:cxn modelId="{F7F16774-8910-4CC5-AFAE-981D37BAE026}" type="presParOf" srcId="{891EA259-D7A3-47BE-A066-4D4DBFA46F94}" destId="{169A9D9C-72AE-470D-9E32-97852F46B192}" srcOrd="22" destOrd="0" presId="urn:microsoft.com/office/officeart/2005/8/layout/default"/>
    <dgm:cxn modelId="{4CFDC4DD-52A7-4B6B-B2F2-82FDBEF25D45}" type="presParOf" srcId="{891EA259-D7A3-47BE-A066-4D4DBFA46F94}" destId="{0233AED1-1C4D-4B75-B6BA-1091C4F41C3B}" srcOrd="23" destOrd="0" presId="urn:microsoft.com/office/officeart/2005/8/layout/default"/>
    <dgm:cxn modelId="{83ED7C78-B4A4-462F-A81A-8FE487BC221A}" type="presParOf" srcId="{891EA259-D7A3-47BE-A066-4D4DBFA46F94}" destId="{4AFC6B8B-8F81-4201-A9C2-F44C12143178}" srcOrd="24" destOrd="0" presId="urn:microsoft.com/office/officeart/2005/8/layout/default"/>
    <dgm:cxn modelId="{D1ABCA37-1BE4-4630-9633-819809EA56E5}" type="presParOf" srcId="{891EA259-D7A3-47BE-A066-4D4DBFA46F94}" destId="{44E52272-2175-4F9C-86C1-05090B08889C}" srcOrd="25" destOrd="0" presId="urn:microsoft.com/office/officeart/2005/8/layout/default"/>
    <dgm:cxn modelId="{6CD1C39D-4FB3-43C2-A449-2F248D310512}" type="presParOf" srcId="{891EA259-D7A3-47BE-A066-4D4DBFA46F94}" destId="{DEBBBD5B-E772-4320-87D6-F3DC82633F9E}" srcOrd="26" destOrd="0" presId="urn:microsoft.com/office/officeart/2005/8/layout/default"/>
    <dgm:cxn modelId="{776A7288-1516-4EEA-A8F0-61FA7EC546A1}" type="presParOf" srcId="{891EA259-D7A3-47BE-A066-4D4DBFA46F94}" destId="{FE87B447-264A-47B6-BC99-C2FBEC4F9901}" srcOrd="27" destOrd="0" presId="urn:microsoft.com/office/officeart/2005/8/layout/default"/>
    <dgm:cxn modelId="{BD5BD642-7D31-4EC6-BD4E-DF96855DFE11}" type="presParOf" srcId="{891EA259-D7A3-47BE-A066-4D4DBFA46F94}" destId="{375A6F6A-4744-4769-B813-1A01C11D7C27}" srcOrd="28" destOrd="0" presId="urn:microsoft.com/office/officeart/2005/8/layout/default"/>
    <dgm:cxn modelId="{B2E807D2-E267-45D6-95C6-96299E00FD92}" type="presParOf" srcId="{891EA259-D7A3-47BE-A066-4D4DBFA46F94}" destId="{1D6D4158-8E37-4E89-A36A-B3035EA735E1}" srcOrd="29" destOrd="0" presId="urn:microsoft.com/office/officeart/2005/8/layout/default"/>
    <dgm:cxn modelId="{917188B1-20BC-42C4-BCD0-C30DD39382D4}" type="presParOf" srcId="{891EA259-D7A3-47BE-A066-4D4DBFA46F94}" destId="{5E4CCDB5-EC0C-4838-BF7C-360240F7594B}" srcOrd="3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2B49E8-291D-4F87-A6C0-33A2A5F8476F}">
      <dsp:nvSpPr>
        <dsp:cNvPr id="0" name=""/>
        <dsp:cNvSpPr/>
      </dsp:nvSpPr>
      <dsp:spPr>
        <a:xfrm>
          <a:off x="0" y="1931669"/>
          <a:ext cx="14622462" cy="257555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A0E6D-395E-4898-991E-D141030C31B3}">
      <dsp:nvSpPr>
        <dsp:cNvPr id="0" name=""/>
        <dsp:cNvSpPr/>
      </dsp:nvSpPr>
      <dsp:spPr>
        <a:xfrm>
          <a:off x="6900" y="0"/>
          <a:ext cx="2129091" cy="257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b="1" kern="1200" dirty="0" smtClean="0"/>
            <a:t>LUAC         Jan. 2013</a:t>
          </a:r>
          <a:r>
            <a:rPr lang="en-US" sz="2400" i="1" kern="1200" baseline="0" dirty="0" smtClean="0"/>
            <a:t> </a:t>
          </a:r>
          <a:endParaRPr lang="en-US" sz="2400" b="1" kern="1200" dirty="0" smtClean="0"/>
        </a:p>
        <a:p>
          <a:pPr lvl="0" algn="ctr" defTabSz="1066800">
            <a:lnSpc>
              <a:spcPct val="90000"/>
            </a:lnSpc>
            <a:spcBef>
              <a:spcPct val="0"/>
            </a:spcBef>
            <a:spcAft>
              <a:spcPct val="35000"/>
            </a:spcAft>
          </a:pPr>
          <a:r>
            <a:rPr lang="en-US" sz="2400" kern="1200" dirty="0" smtClean="0"/>
            <a:t>Planning areas &amp; input for COW</a:t>
          </a:r>
          <a:endParaRPr lang="en-US" sz="2400" i="1" kern="1200" baseline="0" dirty="0" smtClean="0"/>
        </a:p>
      </dsp:txBody>
      <dsp:txXfrm>
        <a:off x="6900" y="0"/>
        <a:ext cx="2129091" cy="2575559"/>
      </dsp:txXfrm>
    </dsp:sp>
    <dsp:sp modelId="{46405FB9-717A-42DA-990D-B5B8077B59B7}">
      <dsp:nvSpPr>
        <dsp:cNvPr id="0" name=""/>
        <dsp:cNvSpPr/>
      </dsp:nvSpPr>
      <dsp:spPr>
        <a:xfrm>
          <a:off x="749501" y="2897504"/>
          <a:ext cx="643889" cy="643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F1203-D004-4C95-83DA-290769671B98}">
      <dsp:nvSpPr>
        <dsp:cNvPr id="0" name=""/>
        <dsp:cNvSpPr/>
      </dsp:nvSpPr>
      <dsp:spPr>
        <a:xfrm>
          <a:off x="2198644" y="3863339"/>
          <a:ext cx="1950381" cy="257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accent4"/>
              </a:solidFill>
            </a:rPr>
            <a:t>COW     Jan. 2013</a:t>
          </a:r>
        </a:p>
        <a:p>
          <a:pPr lvl="0" algn="ctr" defTabSz="1066800">
            <a:lnSpc>
              <a:spcPct val="90000"/>
            </a:lnSpc>
            <a:spcBef>
              <a:spcPct val="0"/>
            </a:spcBef>
            <a:spcAft>
              <a:spcPct val="35000"/>
            </a:spcAft>
          </a:pPr>
          <a:r>
            <a:rPr lang="en-US" sz="2400" kern="1200" dirty="0" smtClean="0">
              <a:solidFill>
                <a:schemeClr val="accent4"/>
              </a:solidFill>
            </a:rPr>
            <a:t>Planning areas &amp; LUAC’s input</a:t>
          </a:r>
          <a:endParaRPr lang="en-US" sz="2400" kern="1200" dirty="0">
            <a:solidFill>
              <a:schemeClr val="accent4"/>
            </a:solidFill>
          </a:endParaRPr>
        </a:p>
      </dsp:txBody>
      <dsp:txXfrm>
        <a:off x="2198644" y="3863339"/>
        <a:ext cx="1950381" cy="2575559"/>
      </dsp:txXfrm>
    </dsp:sp>
    <dsp:sp modelId="{129D4556-26CF-4266-8A43-59B4FC7CC115}">
      <dsp:nvSpPr>
        <dsp:cNvPr id="0" name=""/>
        <dsp:cNvSpPr/>
      </dsp:nvSpPr>
      <dsp:spPr>
        <a:xfrm>
          <a:off x="2851890" y="2897504"/>
          <a:ext cx="643889" cy="643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C8198-C214-4B66-B262-45BD578C4371}">
      <dsp:nvSpPr>
        <dsp:cNvPr id="0" name=""/>
        <dsp:cNvSpPr/>
      </dsp:nvSpPr>
      <dsp:spPr>
        <a:xfrm>
          <a:off x="4211678" y="0"/>
          <a:ext cx="2348324" cy="257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b="1" kern="1200" dirty="0" smtClean="0"/>
            <a:t>LUAC         May 2013</a:t>
          </a:r>
          <a:r>
            <a:rPr lang="en-US" sz="2400" i="1" kern="1200" baseline="0" dirty="0" smtClean="0"/>
            <a:t> </a:t>
          </a:r>
        </a:p>
        <a:p>
          <a:pPr lvl="0" algn="ctr" defTabSz="1066800">
            <a:lnSpc>
              <a:spcPct val="90000"/>
            </a:lnSpc>
            <a:spcBef>
              <a:spcPct val="0"/>
            </a:spcBef>
            <a:spcAft>
              <a:spcPct val="35000"/>
            </a:spcAft>
          </a:pPr>
          <a:r>
            <a:rPr lang="en-US" sz="2400" kern="1200" dirty="0" smtClean="0"/>
            <a:t>Job and activity centers &amp; data analysis</a:t>
          </a:r>
        </a:p>
      </dsp:txBody>
      <dsp:txXfrm>
        <a:off x="4211678" y="0"/>
        <a:ext cx="2348324" cy="2575559"/>
      </dsp:txXfrm>
    </dsp:sp>
    <dsp:sp modelId="{E6C8F436-9746-4CF3-8C71-C93614596311}">
      <dsp:nvSpPr>
        <dsp:cNvPr id="0" name=""/>
        <dsp:cNvSpPr/>
      </dsp:nvSpPr>
      <dsp:spPr>
        <a:xfrm>
          <a:off x="5063895" y="2897504"/>
          <a:ext cx="643889" cy="643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124C2-C8FF-4B4B-9DDB-D3F6F2594440}">
      <dsp:nvSpPr>
        <dsp:cNvPr id="0" name=""/>
        <dsp:cNvSpPr/>
      </dsp:nvSpPr>
      <dsp:spPr>
        <a:xfrm>
          <a:off x="6622655" y="3863339"/>
          <a:ext cx="2280960" cy="257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LUAC       July 2013</a:t>
          </a:r>
        </a:p>
        <a:p>
          <a:pPr lvl="0" algn="ctr" defTabSz="1066800">
            <a:lnSpc>
              <a:spcPct val="90000"/>
            </a:lnSpc>
            <a:spcBef>
              <a:spcPct val="0"/>
            </a:spcBef>
            <a:spcAft>
              <a:spcPct val="35000"/>
            </a:spcAft>
          </a:pPr>
          <a:r>
            <a:rPr lang="en-US" sz="2400" b="0" kern="1200" dirty="0" smtClean="0"/>
            <a:t>Recommen-dation to COW on planning areas</a:t>
          </a:r>
          <a:endParaRPr lang="en-US" sz="2400" b="1" kern="1200" dirty="0"/>
        </a:p>
      </dsp:txBody>
      <dsp:txXfrm>
        <a:off x="6622655" y="3863339"/>
        <a:ext cx="2280960" cy="2575559"/>
      </dsp:txXfrm>
    </dsp:sp>
    <dsp:sp modelId="{C77F1594-BD01-4E16-8054-617C834428BC}">
      <dsp:nvSpPr>
        <dsp:cNvPr id="0" name=""/>
        <dsp:cNvSpPr/>
      </dsp:nvSpPr>
      <dsp:spPr>
        <a:xfrm>
          <a:off x="7441190" y="2897504"/>
          <a:ext cx="643889" cy="643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B3E8C-EA30-47EC-BFDD-62A02AB1BBA2}">
      <dsp:nvSpPr>
        <dsp:cNvPr id="0" name=""/>
        <dsp:cNvSpPr/>
      </dsp:nvSpPr>
      <dsp:spPr>
        <a:xfrm>
          <a:off x="8966268" y="0"/>
          <a:ext cx="2029436" cy="257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b="1" i="0" kern="1200" dirty="0" smtClean="0">
              <a:solidFill>
                <a:schemeClr val="accent4"/>
              </a:solidFill>
            </a:rPr>
            <a:t>COW     Aug. 2013 </a:t>
          </a:r>
        </a:p>
        <a:p>
          <a:pPr lvl="0" algn="ctr" defTabSz="1066800">
            <a:lnSpc>
              <a:spcPct val="90000"/>
            </a:lnSpc>
            <a:spcBef>
              <a:spcPct val="0"/>
            </a:spcBef>
            <a:spcAft>
              <a:spcPct val="35000"/>
            </a:spcAft>
          </a:pPr>
          <a:r>
            <a:rPr lang="en-US" sz="2400" b="0" i="0" kern="1200" dirty="0" smtClean="0">
              <a:solidFill>
                <a:schemeClr val="accent4"/>
              </a:solidFill>
            </a:rPr>
            <a:t>LUAC’s recommen-dation on planning areas</a:t>
          </a:r>
          <a:endParaRPr lang="en-US" sz="2400" b="0" i="0" kern="1200" dirty="0">
            <a:solidFill>
              <a:schemeClr val="accent4"/>
            </a:solidFill>
          </a:endParaRPr>
        </a:p>
      </dsp:txBody>
      <dsp:txXfrm>
        <a:off x="8966268" y="0"/>
        <a:ext cx="2029436" cy="2575559"/>
      </dsp:txXfrm>
    </dsp:sp>
    <dsp:sp modelId="{3CC2169F-D350-48AB-98BC-F5188DC8B871}">
      <dsp:nvSpPr>
        <dsp:cNvPr id="0" name=""/>
        <dsp:cNvSpPr/>
      </dsp:nvSpPr>
      <dsp:spPr>
        <a:xfrm>
          <a:off x="9659041" y="2897504"/>
          <a:ext cx="643889" cy="643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EF832-1AF7-496F-B52C-601EC9E0C63C}">
      <dsp:nvSpPr>
        <dsp:cNvPr id="0" name=""/>
        <dsp:cNvSpPr/>
      </dsp:nvSpPr>
      <dsp:spPr>
        <a:xfrm>
          <a:off x="11058356" y="3863339"/>
          <a:ext cx="2094958" cy="257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i="0" kern="1200" dirty="0" smtClean="0">
              <a:solidFill>
                <a:schemeClr val="accent4"/>
              </a:solidFill>
            </a:rPr>
            <a:t>COW      Oct. 2013</a:t>
          </a:r>
        </a:p>
        <a:p>
          <a:pPr lvl="0" algn="ctr" defTabSz="1066800">
            <a:lnSpc>
              <a:spcPct val="90000"/>
            </a:lnSpc>
            <a:spcBef>
              <a:spcPct val="0"/>
            </a:spcBef>
            <a:spcAft>
              <a:spcPct val="35000"/>
            </a:spcAft>
          </a:pPr>
          <a:r>
            <a:rPr lang="en-US" sz="2400" b="0" i="0" kern="1200" dirty="0" smtClean="0">
              <a:solidFill>
                <a:schemeClr val="accent4"/>
              </a:solidFill>
            </a:rPr>
            <a:t>Refine planning areas</a:t>
          </a:r>
          <a:endParaRPr lang="en-US" sz="2400" b="0" kern="1200" dirty="0">
            <a:solidFill>
              <a:schemeClr val="accent4"/>
            </a:solidFill>
          </a:endParaRPr>
        </a:p>
      </dsp:txBody>
      <dsp:txXfrm>
        <a:off x="11058356" y="3863339"/>
        <a:ext cx="2094958" cy="2575559"/>
      </dsp:txXfrm>
    </dsp:sp>
    <dsp:sp modelId="{518FA8F7-F920-4837-BFCD-CAA10E6155AA}">
      <dsp:nvSpPr>
        <dsp:cNvPr id="0" name=""/>
        <dsp:cNvSpPr/>
      </dsp:nvSpPr>
      <dsp:spPr>
        <a:xfrm>
          <a:off x="11783891" y="2897504"/>
          <a:ext cx="643889" cy="643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E60DF-2364-483F-92CB-FE0F75ECDB32}">
      <dsp:nvSpPr>
        <dsp:cNvPr id="0" name=""/>
        <dsp:cNvSpPr/>
      </dsp:nvSpPr>
      <dsp:spPr>
        <a:xfrm>
          <a:off x="765764" y="702"/>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Jon Commers, Chair</a:t>
          </a:r>
          <a:endParaRPr lang="en-US" sz="2700" kern="1200" dirty="0"/>
        </a:p>
      </dsp:txBody>
      <dsp:txXfrm>
        <a:off x="765764" y="702"/>
        <a:ext cx="2740562" cy="1644337"/>
      </dsp:txXfrm>
    </dsp:sp>
    <dsp:sp modelId="{71330E1E-86F5-44BE-AAE4-59BF45D863B8}">
      <dsp:nvSpPr>
        <dsp:cNvPr id="0" name=""/>
        <dsp:cNvSpPr/>
      </dsp:nvSpPr>
      <dsp:spPr>
        <a:xfrm>
          <a:off x="3780383" y="702"/>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Ginny Black, elected official             (District 1)</a:t>
          </a:r>
          <a:endParaRPr lang="en-US" sz="2700" kern="1200" dirty="0"/>
        </a:p>
      </dsp:txBody>
      <dsp:txXfrm>
        <a:off x="3780383" y="702"/>
        <a:ext cx="2740562" cy="1644337"/>
      </dsp:txXfrm>
    </dsp:sp>
    <dsp:sp modelId="{A4BF53FA-96A9-4273-B475-EE8078A9C3F0}">
      <dsp:nvSpPr>
        <dsp:cNvPr id="0" name=""/>
        <dsp:cNvSpPr/>
      </dsp:nvSpPr>
      <dsp:spPr>
        <a:xfrm>
          <a:off x="6795003" y="702"/>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Tami Diehm, elected official (District 2)</a:t>
          </a:r>
          <a:endParaRPr lang="en-US" sz="2700" kern="1200" dirty="0"/>
        </a:p>
      </dsp:txBody>
      <dsp:txXfrm>
        <a:off x="6795003" y="702"/>
        <a:ext cx="2740562" cy="1644337"/>
      </dsp:txXfrm>
    </dsp:sp>
    <dsp:sp modelId="{B4610A04-1575-45D1-8F65-1A9614965835}">
      <dsp:nvSpPr>
        <dsp:cNvPr id="0" name=""/>
        <dsp:cNvSpPr/>
      </dsp:nvSpPr>
      <dsp:spPr>
        <a:xfrm>
          <a:off x="9809622" y="702"/>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Kim Kang (District 3)</a:t>
          </a:r>
          <a:endParaRPr lang="en-US" sz="2700" kern="1200" dirty="0"/>
        </a:p>
      </dsp:txBody>
      <dsp:txXfrm>
        <a:off x="9809622" y="702"/>
        <a:ext cx="2740562" cy="1644337"/>
      </dsp:txXfrm>
    </dsp:sp>
    <dsp:sp modelId="{33565A0E-0D40-494E-8AE8-A4657DEC2EF1}">
      <dsp:nvSpPr>
        <dsp:cNvPr id="0" name=""/>
        <dsp:cNvSpPr/>
      </dsp:nvSpPr>
      <dsp:spPr>
        <a:xfrm>
          <a:off x="765764" y="1919096"/>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Greg Boe, elected official (Carver County, District 4)</a:t>
          </a:r>
          <a:endParaRPr lang="en-US" sz="2700" kern="1200" dirty="0"/>
        </a:p>
      </dsp:txBody>
      <dsp:txXfrm>
        <a:off x="765764" y="1919096"/>
        <a:ext cx="2740562" cy="1644337"/>
      </dsp:txXfrm>
    </dsp:sp>
    <dsp:sp modelId="{F60364BF-AF57-4363-8A0B-ED185C7D755B}">
      <dsp:nvSpPr>
        <dsp:cNvPr id="0" name=""/>
        <dsp:cNvSpPr/>
      </dsp:nvSpPr>
      <dsp:spPr>
        <a:xfrm>
          <a:off x="3780383" y="1919096"/>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Jon Ulrich, elected official (Scott County, District 4)</a:t>
          </a:r>
          <a:endParaRPr lang="en-US" sz="2700" kern="1200" dirty="0"/>
        </a:p>
      </dsp:txBody>
      <dsp:txXfrm>
        <a:off x="3780383" y="1919096"/>
        <a:ext cx="2740562" cy="1644337"/>
      </dsp:txXfrm>
    </dsp:sp>
    <dsp:sp modelId="{E5F2CB89-41FD-4DA8-8486-0D8956C2DD37}">
      <dsp:nvSpPr>
        <dsp:cNvPr id="0" name=""/>
        <dsp:cNvSpPr/>
      </dsp:nvSpPr>
      <dsp:spPr>
        <a:xfrm>
          <a:off x="6795003" y="1919096"/>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Bill Neuendorf (District 5)</a:t>
          </a:r>
          <a:endParaRPr lang="en-US" sz="2700" kern="1200" dirty="0"/>
        </a:p>
      </dsp:txBody>
      <dsp:txXfrm>
        <a:off x="6795003" y="1919096"/>
        <a:ext cx="2740562" cy="1644337"/>
      </dsp:txXfrm>
    </dsp:sp>
    <dsp:sp modelId="{934D5C36-84F8-473C-AE27-72D3DA93F573}">
      <dsp:nvSpPr>
        <dsp:cNvPr id="0" name=""/>
        <dsp:cNvSpPr/>
      </dsp:nvSpPr>
      <dsp:spPr>
        <a:xfrm>
          <a:off x="9809622" y="1919096"/>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Kathi Hemken, elected official (District 6)</a:t>
          </a:r>
          <a:endParaRPr lang="en-US" sz="2700" kern="1200" dirty="0"/>
        </a:p>
      </dsp:txBody>
      <dsp:txXfrm>
        <a:off x="9809622" y="1919096"/>
        <a:ext cx="2740562" cy="1644337"/>
      </dsp:txXfrm>
    </dsp:sp>
    <dsp:sp modelId="{A9300D1C-7FC0-437D-AAEC-872BA65B018B}">
      <dsp:nvSpPr>
        <dsp:cNvPr id="0" name=""/>
        <dsp:cNvSpPr/>
      </dsp:nvSpPr>
      <dsp:spPr>
        <a:xfrm>
          <a:off x="765764" y="3837490"/>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Andrew Hestness (District 7)</a:t>
          </a:r>
          <a:endParaRPr lang="en-US" sz="2700" kern="1200" dirty="0"/>
        </a:p>
      </dsp:txBody>
      <dsp:txXfrm>
        <a:off x="765764" y="3837490"/>
        <a:ext cx="2740562" cy="1644337"/>
      </dsp:txXfrm>
    </dsp:sp>
    <dsp:sp modelId="{4155923A-6F04-4B91-8E34-C0EC3D87C924}">
      <dsp:nvSpPr>
        <dsp:cNvPr id="0" name=""/>
        <dsp:cNvSpPr/>
      </dsp:nvSpPr>
      <dsp:spPr>
        <a:xfrm>
          <a:off x="3780383" y="3837490"/>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Chip Halbach (District 8)</a:t>
          </a:r>
          <a:endParaRPr lang="en-US" sz="2700" kern="1200" dirty="0"/>
        </a:p>
      </dsp:txBody>
      <dsp:txXfrm>
        <a:off x="3780383" y="3837490"/>
        <a:ext cx="2740562" cy="1644337"/>
      </dsp:txXfrm>
    </dsp:sp>
    <dsp:sp modelId="{2B663818-8F6A-4EA8-BA10-790992DFE740}">
      <dsp:nvSpPr>
        <dsp:cNvPr id="0" name=""/>
        <dsp:cNvSpPr/>
      </dsp:nvSpPr>
      <dsp:spPr>
        <a:xfrm>
          <a:off x="6795003" y="3837490"/>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Amy Ihlan (District 10)</a:t>
          </a:r>
          <a:endParaRPr lang="en-US" sz="2700" kern="1200" dirty="0"/>
        </a:p>
      </dsp:txBody>
      <dsp:txXfrm>
        <a:off x="6795003" y="3837490"/>
        <a:ext cx="2740562" cy="1644337"/>
      </dsp:txXfrm>
    </dsp:sp>
    <dsp:sp modelId="{169A9D9C-72AE-470D-9E32-97852F46B192}">
      <dsp:nvSpPr>
        <dsp:cNvPr id="0" name=""/>
        <dsp:cNvSpPr/>
      </dsp:nvSpPr>
      <dsp:spPr>
        <a:xfrm>
          <a:off x="9809622" y="3837490"/>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Phil Klein, elected official       (District 11)</a:t>
          </a:r>
          <a:endParaRPr lang="en-US" sz="2700" kern="1200" dirty="0"/>
        </a:p>
      </dsp:txBody>
      <dsp:txXfrm>
        <a:off x="9809622" y="3837490"/>
        <a:ext cx="2740562" cy="1644337"/>
      </dsp:txXfrm>
    </dsp:sp>
    <dsp:sp modelId="{4AFC6B8B-8F81-4201-A9C2-F44C12143178}">
      <dsp:nvSpPr>
        <dsp:cNvPr id="0" name=""/>
        <dsp:cNvSpPr/>
      </dsp:nvSpPr>
      <dsp:spPr>
        <a:xfrm>
          <a:off x="765764" y="5755884"/>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Kristina Smitten (District 12)</a:t>
          </a:r>
          <a:endParaRPr lang="en-US" sz="2700" kern="1200" dirty="0"/>
        </a:p>
      </dsp:txBody>
      <dsp:txXfrm>
        <a:off x="765764" y="5755884"/>
        <a:ext cx="2740562" cy="1644337"/>
      </dsp:txXfrm>
    </dsp:sp>
    <dsp:sp modelId="{DEBBBD5B-E772-4320-87D6-F3DC82633F9E}">
      <dsp:nvSpPr>
        <dsp:cNvPr id="0" name=""/>
        <dsp:cNvSpPr/>
      </dsp:nvSpPr>
      <dsp:spPr>
        <a:xfrm>
          <a:off x="3780383" y="5755884"/>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Elizabeth Wefel    (District 14)</a:t>
          </a:r>
          <a:endParaRPr lang="en-US" sz="2700" kern="1200" dirty="0"/>
        </a:p>
      </dsp:txBody>
      <dsp:txXfrm>
        <a:off x="3780383" y="5755884"/>
        <a:ext cx="2740562" cy="1644337"/>
      </dsp:txXfrm>
    </dsp:sp>
    <dsp:sp modelId="{375A6F6A-4744-4769-B813-1A01C11D7C27}">
      <dsp:nvSpPr>
        <dsp:cNvPr id="0" name=""/>
        <dsp:cNvSpPr/>
      </dsp:nvSpPr>
      <dsp:spPr>
        <a:xfrm>
          <a:off x="6795003" y="5755884"/>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Elizabeth Kautz, elected official  (District 15)</a:t>
          </a:r>
          <a:endParaRPr lang="en-US" sz="2700" kern="1200" dirty="0"/>
        </a:p>
      </dsp:txBody>
      <dsp:txXfrm>
        <a:off x="6795003" y="5755884"/>
        <a:ext cx="2740562" cy="1644337"/>
      </dsp:txXfrm>
    </dsp:sp>
    <dsp:sp modelId="{5E4CCDB5-EC0C-4838-BF7C-360240F7594B}">
      <dsp:nvSpPr>
        <dsp:cNvPr id="0" name=""/>
        <dsp:cNvSpPr/>
      </dsp:nvSpPr>
      <dsp:spPr>
        <a:xfrm>
          <a:off x="9809622" y="5755884"/>
          <a:ext cx="2740562" cy="1644337"/>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Bill Droste, elected official (District 16)</a:t>
          </a:r>
          <a:endParaRPr lang="en-US" sz="2700" kern="1200" dirty="0"/>
        </a:p>
      </dsp:txBody>
      <dsp:txXfrm>
        <a:off x="9809622" y="5755884"/>
        <a:ext cx="2740562" cy="16443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F05B6C6-6022-435A-A520-88B9ACACE9E9}" type="datetimeFigureOut">
              <a:rPr lang="en-US" smtClean="0"/>
              <a:pPr/>
              <a:t>8/22/2013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054FA2-1845-493D-8A94-EA1497B72EA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4C9374-C26D-F545-9379-B9C2ABF60992}" type="datetimeFigureOut">
              <a:rPr lang="en-US" smtClean="0"/>
              <a:pPr/>
              <a:t>8/22/2013</a:t>
            </a:fld>
            <a:endParaRPr lang="en-US" dirty="0"/>
          </a:p>
        </p:txBody>
      </p:sp>
      <p:sp>
        <p:nvSpPr>
          <p:cNvPr id="4" name="Slide Image Placeholder 3"/>
          <p:cNvSpPr>
            <a:spLocks noGrp="1" noRot="1" noChangeAspect="1"/>
          </p:cNvSpPr>
          <p:nvPr>
            <p:ph type="sldImg" idx="2"/>
          </p:nvPr>
        </p:nvSpPr>
        <p:spPr>
          <a:xfrm>
            <a:off x="1325563" y="696913"/>
            <a:ext cx="43592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483D3A-E0DD-D548-8A36-8915ADB5A970}" type="slidenum">
              <a:rPr lang="en-US" smtClean="0"/>
              <a:pPr/>
              <a:t>‹#›</a:t>
            </a:fld>
            <a:endParaRPr lang="en-US" dirty="0"/>
          </a:p>
        </p:txBody>
      </p:sp>
    </p:spTree>
    <p:extLst>
      <p:ext uri="{BB962C8B-B14F-4D97-AF65-F5344CB8AC3E}">
        <p14:creationId xmlns:p14="http://schemas.microsoft.com/office/powerpoint/2010/main" xmlns="" val="3221079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a:t>
            </a:fld>
            <a:endParaRPr lang="en-US" dirty="0"/>
          </a:p>
        </p:txBody>
      </p:sp>
    </p:spTree>
    <p:extLst>
      <p:ext uri="{BB962C8B-B14F-4D97-AF65-F5344CB8AC3E}">
        <p14:creationId xmlns:p14="http://schemas.microsoft.com/office/powerpoint/2010/main" xmlns="" val="38925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Why intersection density and age of housing matter:</a:t>
            </a:r>
          </a:p>
          <a:p>
            <a:pPr marL="225425" indent="-225425">
              <a:buFont typeface="Arial" pitchFamily="34" charset="0"/>
              <a:buChar char="•"/>
            </a:pPr>
            <a:r>
              <a:rPr lang="en-US" sz="1600" dirty="0" smtClean="0"/>
              <a:t>Represent</a:t>
            </a:r>
            <a:r>
              <a:rPr lang="en-US" sz="1600" baseline="0" dirty="0" smtClean="0"/>
              <a:t> the character of initial or current development that sets the pattern for future land uses</a:t>
            </a:r>
          </a:p>
          <a:p>
            <a:pPr marL="225425" indent="-225425">
              <a:buFont typeface="Arial" pitchFamily="34" charset="0"/>
              <a:buChar char="•"/>
            </a:pPr>
            <a:r>
              <a:rPr lang="en-US" sz="1600" baseline="0" dirty="0" smtClean="0"/>
              <a:t>These also seemed to be effective measures of grouping like communities – based on their stage of urban development</a:t>
            </a:r>
            <a:endParaRPr lang="en-US" sz="1600" dirty="0" smtClean="0"/>
          </a:p>
          <a:p>
            <a:endParaRPr lang="en-US" sz="1600" dirty="0" smtClean="0"/>
          </a:p>
          <a:p>
            <a:r>
              <a:rPr lang="en-US" sz="1600" dirty="0" smtClean="0"/>
              <a:t>Intersection</a:t>
            </a:r>
            <a:r>
              <a:rPr lang="en-US" sz="1600" baseline="0" dirty="0" smtClean="0"/>
              <a:t> density:</a:t>
            </a:r>
          </a:p>
          <a:p>
            <a:pPr marL="225425" indent="-225425">
              <a:buFont typeface="Arial" pitchFamily="34" charset="0"/>
              <a:buChar char="•"/>
            </a:pPr>
            <a:r>
              <a:rPr lang="en-US" sz="1600" baseline="0" dirty="0" smtClean="0"/>
              <a:t>Great interest in expanding access to transit – role of connectivity to get to transit</a:t>
            </a:r>
          </a:p>
          <a:p>
            <a:pPr marL="225425" indent="-225425">
              <a:buFont typeface="Arial" pitchFamily="34" charset="0"/>
              <a:buChar char="•"/>
            </a:pPr>
            <a:r>
              <a:rPr lang="en-US" sz="1600" baseline="0" dirty="0" smtClean="0"/>
              <a:t>This type of data also helps these “base” designations of planning areas relate to our systems: in this case, transit market areas</a:t>
            </a:r>
          </a:p>
          <a:p>
            <a:r>
              <a:rPr lang="en-US" sz="1600" baseline="0" dirty="0" smtClean="0"/>
              <a:t>Age of housing:</a:t>
            </a:r>
          </a:p>
          <a:p>
            <a:pPr marL="225425" indent="-225425">
              <a:buFont typeface="Arial" pitchFamily="34" charset="0"/>
              <a:buChar char="•"/>
            </a:pPr>
            <a:r>
              <a:rPr lang="en-US" sz="1600" baseline="0" dirty="0" smtClean="0"/>
              <a:t>Interest in grouping communities with similar issues, such as aging infrastructure</a:t>
            </a:r>
          </a:p>
          <a:p>
            <a:pPr marL="225425" indent="-225425">
              <a:buFont typeface="Arial" pitchFamily="34" charset="0"/>
              <a:buChar char="•"/>
            </a:pPr>
            <a:r>
              <a:rPr lang="en-US" sz="1600" baseline="0" dirty="0" smtClean="0"/>
              <a:t>Maintenance costs a big issue for communities</a:t>
            </a:r>
            <a:endParaRPr lang="en-US" sz="1600"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baseline="0" dirty="0" smtClean="0"/>
              <a:t>Through geographic planning areas, the comprehensive development guide sets expectations for different groups of communities on how to implement regional policies at the local level</a:t>
            </a:r>
          </a:p>
          <a:p>
            <a:r>
              <a:rPr lang="en-US" sz="1600" baseline="0" dirty="0" smtClean="0"/>
              <a:t>Expectations that are different based on planning area include, but are not limited to:</a:t>
            </a:r>
          </a:p>
          <a:p>
            <a:pPr marL="230188" indent="-230188">
              <a:buFont typeface="Arial" pitchFamily="34" charset="0"/>
              <a:buChar char="•"/>
            </a:pPr>
            <a:r>
              <a:rPr lang="en-US" sz="1600" baseline="0" dirty="0" smtClean="0"/>
              <a:t>Land use and density expectations – for example:</a:t>
            </a:r>
          </a:p>
          <a:p>
            <a:pPr marL="461963" lvl="1" indent="-228600">
              <a:buFont typeface="Arial" pitchFamily="34" charset="0"/>
              <a:buChar char="•"/>
            </a:pPr>
            <a:r>
              <a:rPr lang="en-US" sz="1600" baseline="0" dirty="0" smtClean="0"/>
              <a:t>The RDF has a goal to “Work with communities to accommodate growth in a flexible, connected, and efficient manner” directing communities to “Plan for development at appropriate densities,” in addition to other land use strategies.</a:t>
            </a:r>
          </a:p>
          <a:p>
            <a:pPr marL="684213" lvl="2" indent="-222250">
              <a:buFont typeface="Arial" pitchFamily="34" charset="0"/>
              <a:buChar char="•"/>
            </a:pPr>
            <a:r>
              <a:rPr lang="en-US" sz="1600" baseline="0" dirty="0" smtClean="0"/>
              <a:t>The RDF then provides specific minimum sewered densities, and maximum unsewered densities, specific to each geographic planning area. For example, Diversified Rural areas are not to exceed densities of 1 unit per 10 acres, Agricultural areas no greater than 1 du/40 acres, and Developing with 3 du/ac.</a:t>
            </a:r>
          </a:p>
          <a:p>
            <a:pPr marL="684213" lvl="2" indent="-222250">
              <a:buFont typeface="Arial" pitchFamily="34" charset="0"/>
              <a:buChar char="•"/>
            </a:pPr>
            <a:r>
              <a:rPr lang="en-US" sz="1600" baseline="0" dirty="0" smtClean="0"/>
              <a:t>The RDF directs Developing communities to “consider the need for additional serviceable land for growth beyond 2030,” and to “plan for necessary infrastructure improvements including, as appropriate, executing orderly annexation agreements.</a:t>
            </a:r>
          </a:p>
          <a:p>
            <a:pPr marL="684213" lvl="2" indent="-222250">
              <a:buFont typeface="Arial" pitchFamily="34" charset="0"/>
              <a:buChar char="•"/>
            </a:pPr>
            <a:r>
              <a:rPr lang="en-US" sz="1600" baseline="0" dirty="0" smtClean="0"/>
              <a:t>Under the same goal, the RDF directs Diversified Rural areas to “plan development patterns that will protect natural resources,” to “preserve areas where post-2030 growth can be provided with cost-effective and efficient urban infrastructure,” and to “accommodate growth without requiring the provision of regional urban services.”</a:t>
            </a:r>
          </a:p>
          <a:p>
            <a:pPr lvl="2">
              <a:buFont typeface="Arial" pitchFamily="34" charset="0"/>
              <a:buChar char="•"/>
            </a:pPr>
            <a:endParaRPr lang="en-US" sz="1600" baseline="0" dirty="0" smtClean="0"/>
          </a:p>
          <a:p>
            <a:pPr marL="230188" indent="-230188">
              <a:buFont typeface="Arial" pitchFamily="34" charset="0"/>
              <a:buChar char="•"/>
            </a:pPr>
            <a:r>
              <a:rPr lang="en-US" sz="1600" baseline="0" dirty="0" smtClean="0"/>
              <a:t>How to address goal of preservation of natural resources for future generations – some of those are able to be protected through acquisition (rural areas), while others may be in need of restoration or management (more urban areas). For example:</a:t>
            </a:r>
          </a:p>
          <a:p>
            <a:pPr marL="461963" lvl="1" indent="-228600">
              <a:buFont typeface="Arial" pitchFamily="34" charset="0"/>
              <a:buChar char="•"/>
            </a:pPr>
            <a:r>
              <a:rPr lang="en-US" sz="1600" baseline="0" dirty="0" smtClean="0"/>
              <a:t>The RDF directs Developed and Developing communities to “permit projects designed to reclaim contaminated lands and restore natural resources where appropriate,” and to “implement best management practices to control and treat stormwater as redevelopment opportunities arise.”</a:t>
            </a:r>
          </a:p>
          <a:p>
            <a:pPr marL="461963" lvl="1" indent="-228600">
              <a:buFont typeface="Arial" pitchFamily="34" charset="0"/>
              <a:buChar char="•"/>
            </a:pPr>
            <a:r>
              <a:rPr lang="en-US" sz="1600" baseline="0" dirty="0" smtClean="0"/>
              <a:t>The RDF directs Diversified Rural areas to “conserve, maintain, and restore natural resources identified in regional and local natural resource inventories” and to “integrate natural resource conservation strategies into development plans.”</a:t>
            </a:r>
            <a:endParaRPr lang="en-US" sz="1600"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20000"/>
              </a:lnSpc>
            </a:pPr>
            <a:r>
              <a:rPr lang="en-US" sz="1600" dirty="0" smtClean="0"/>
              <a:t>1. Reflect changes:</a:t>
            </a:r>
          </a:p>
          <a:p>
            <a:pPr lvl="1">
              <a:lnSpc>
                <a:spcPct val="120000"/>
              </a:lnSpc>
            </a:pPr>
            <a:r>
              <a:rPr lang="en-US" sz="1600" dirty="0" smtClean="0"/>
              <a:t>Wastewater treatment system largely built out</a:t>
            </a:r>
          </a:p>
          <a:p>
            <a:pPr lvl="1">
              <a:lnSpc>
                <a:spcPct val="120000"/>
              </a:lnSpc>
            </a:pPr>
            <a:r>
              <a:rPr lang="en-US" sz="1600" dirty="0" smtClean="0"/>
              <a:t>Less pressure to grow outward since recession</a:t>
            </a:r>
          </a:p>
          <a:p>
            <a:pPr lvl="1">
              <a:lnSpc>
                <a:spcPct val="120000"/>
              </a:lnSpc>
            </a:pPr>
            <a:r>
              <a:rPr lang="en-US" sz="1600" dirty="0" smtClean="0"/>
              <a:t>Recently raised concerns over water supply</a:t>
            </a:r>
          </a:p>
          <a:p>
            <a:pPr lvl="1">
              <a:lnSpc>
                <a:spcPct val="120000"/>
              </a:lnSpc>
            </a:pPr>
            <a:r>
              <a:rPr lang="en-US" sz="1600" dirty="0" smtClean="0"/>
              <a:t>Growing</a:t>
            </a:r>
            <a:r>
              <a:rPr lang="en-US" sz="1600" baseline="0" dirty="0" smtClean="0"/>
              <a:t> demand for access to transit, along with significant capital investment in fixed transitways</a:t>
            </a:r>
          </a:p>
          <a:p>
            <a:pPr lvl="1">
              <a:lnSpc>
                <a:spcPct val="120000"/>
              </a:lnSpc>
            </a:pPr>
            <a:endParaRPr lang="en-US" sz="1600" baseline="0" dirty="0" smtClean="0"/>
          </a:p>
          <a:p>
            <a:pPr>
              <a:lnSpc>
                <a:spcPct val="120000"/>
              </a:lnSpc>
            </a:pPr>
            <a:r>
              <a:rPr lang="en-US" sz="1600" dirty="0" smtClean="0"/>
              <a:t>2. Redefine developed and developing</a:t>
            </a:r>
            <a:r>
              <a:rPr lang="en-US" sz="1600" baseline="0" dirty="0" smtClean="0"/>
              <a:t> </a:t>
            </a:r>
            <a:r>
              <a:rPr lang="en-US" sz="1600" dirty="0" smtClean="0"/>
              <a:t>areas:</a:t>
            </a:r>
          </a:p>
          <a:p>
            <a:pPr lvl="1">
              <a:lnSpc>
                <a:spcPct val="120000"/>
              </a:lnSpc>
            </a:pPr>
            <a:r>
              <a:rPr lang="en-US" sz="1600" dirty="0" smtClean="0"/>
              <a:t>Number and diversity of communities not conducive to effective policy implementation</a:t>
            </a:r>
          </a:p>
          <a:p>
            <a:pPr lvl="1">
              <a:lnSpc>
                <a:spcPct val="120000"/>
              </a:lnSpc>
            </a:pPr>
            <a:r>
              <a:rPr lang="en-US" sz="1600" dirty="0" smtClean="0"/>
              <a:t>Redevelopment happening across region, not just in developed area</a:t>
            </a:r>
          </a:p>
          <a:p>
            <a:pPr lvl="1">
              <a:lnSpc>
                <a:spcPct val="120000"/>
              </a:lnSpc>
            </a:pPr>
            <a:endParaRPr lang="en-US" sz="1600" dirty="0" smtClean="0"/>
          </a:p>
          <a:p>
            <a:pPr lvl="0">
              <a:lnSpc>
                <a:spcPct val="120000"/>
              </a:lnSpc>
            </a:pPr>
            <a:r>
              <a:rPr lang="en-US" sz="1600" dirty="0" smtClean="0"/>
              <a:t>3. Recognize commonalities that tie communities together</a:t>
            </a:r>
          </a:p>
          <a:p>
            <a:pPr lvl="1">
              <a:lnSpc>
                <a:spcPct val="120000"/>
              </a:lnSpc>
            </a:pPr>
            <a:r>
              <a:rPr lang="en-US" sz="1600" dirty="0" smtClean="0"/>
              <a:t>Water supply</a:t>
            </a:r>
          </a:p>
          <a:p>
            <a:pPr lvl="1">
              <a:lnSpc>
                <a:spcPct val="120000"/>
              </a:lnSpc>
            </a:pPr>
            <a:r>
              <a:rPr lang="en-US" sz="1600" dirty="0" smtClean="0"/>
              <a:t>Transit</a:t>
            </a:r>
            <a:r>
              <a:rPr lang="en-US" sz="1600" baseline="0" dirty="0" smtClean="0"/>
              <a:t> and transportation corridors</a:t>
            </a:r>
            <a:endParaRPr lang="en-US" sz="16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483D3A-E0DD-D548-8A36-8915ADB5A97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4237" y="4930387"/>
            <a:ext cx="13818950" cy="2582581"/>
          </a:xfrm>
          <a:prstGeom prst="rect">
            <a:avLst/>
          </a:prstGeom>
        </p:spPr>
        <p:txBody>
          <a:bodyPr lIns="167198" tIns="83599" rIns="167198" bIns="83599" anchor="t"/>
          <a:lstStyle>
            <a:lvl1pPr algn="l">
              <a:defRPr sz="7200" b="1" cap="none" baseline="0">
                <a:solidFill>
                  <a:schemeClr val="accent2"/>
                </a:solidFill>
              </a:defRPr>
            </a:lvl1pPr>
          </a:lstStyle>
          <a:p>
            <a:r>
              <a:rPr lang="en-US" dirty="0" smtClean="0"/>
              <a:t>Click to edit title style</a:t>
            </a:r>
            <a:endParaRPr lang="en-US" dirty="0"/>
          </a:p>
        </p:txBody>
      </p:sp>
      <p:sp>
        <p:nvSpPr>
          <p:cNvPr id="3" name="Text Placeholder 2"/>
          <p:cNvSpPr>
            <a:spLocks noGrp="1"/>
          </p:cNvSpPr>
          <p:nvPr>
            <p:ph type="body" idx="1"/>
          </p:nvPr>
        </p:nvSpPr>
        <p:spPr>
          <a:xfrm>
            <a:off x="1284237" y="2827466"/>
            <a:ext cx="13818950" cy="2102927"/>
          </a:xfrm>
          <a:prstGeom prst="rect">
            <a:avLst/>
          </a:prstGeom>
        </p:spPr>
        <p:txBody>
          <a:bodyPr lIns="167198" tIns="83599" rIns="167198" bIns="83599" anchor="b"/>
          <a:lstStyle>
            <a:lvl1pPr marL="0" indent="0">
              <a:buNone/>
              <a:defRPr sz="3600">
                <a:solidFill>
                  <a:srgbClr val="0054A4"/>
                </a:solidFill>
              </a:defRPr>
            </a:lvl1pPr>
            <a:lvl2pPr marL="835990" indent="0">
              <a:buNone/>
              <a:defRPr sz="3300"/>
            </a:lvl2pPr>
            <a:lvl3pPr marL="1671980" indent="0">
              <a:buNone/>
              <a:defRPr sz="2900"/>
            </a:lvl3pPr>
            <a:lvl4pPr marL="2507971" indent="0">
              <a:buNone/>
              <a:defRPr sz="2600"/>
            </a:lvl4pPr>
            <a:lvl5pPr marL="3343961" indent="0">
              <a:buNone/>
              <a:defRPr sz="2600"/>
            </a:lvl5pPr>
            <a:lvl6pPr marL="4179951" indent="0">
              <a:buNone/>
              <a:defRPr sz="2600"/>
            </a:lvl6pPr>
            <a:lvl7pPr marL="5015941" indent="0">
              <a:buNone/>
              <a:defRPr sz="2600"/>
            </a:lvl7pPr>
            <a:lvl8pPr marL="5851931" indent="0">
              <a:buNone/>
              <a:defRPr sz="2600"/>
            </a:lvl8pPr>
            <a:lvl9pPr marL="6687922" indent="0">
              <a:buNone/>
              <a:defRPr sz="2600"/>
            </a:lvl9pPr>
          </a:lstStyle>
          <a:p>
            <a:pPr lvl="0"/>
            <a:r>
              <a:rPr lang="en-US" smtClean="0"/>
              <a:t>Click to edit Master text styles</a:t>
            </a:r>
          </a:p>
        </p:txBody>
      </p:sp>
      <p:sp>
        <p:nvSpPr>
          <p:cNvPr id="5" name="TextBox 4"/>
          <p:cNvSpPr txBox="1"/>
          <p:nvPr/>
        </p:nvSpPr>
        <p:spPr>
          <a:xfrm>
            <a:off x="6091258" y="12525174"/>
            <a:ext cx="337662" cy="676662"/>
          </a:xfrm>
          <a:prstGeom prst="rect">
            <a:avLst/>
          </a:prstGeom>
          <a:noFill/>
        </p:spPr>
        <p:txBody>
          <a:bodyPr wrap="none" lIns="167198" tIns="83599" rIns="167198" bIns="83599" rtlCol="0">
            <a:spAutoFit/>
          </a:bodyPr>
          <a:lstStyle/>
          <a:p>
            <a:endParaRPr lang="en-US" dirty="0"/>
          </a:p>
        </p:txBody>
      </p:sp>
      <p:sp>
        <p:nvSpPr>
          <p:cNvPr id="7" name="Date Placeholder 1"/>
          <p:cNvSpPr>
            <a:spLocks noGrp="1"/>
          </p:cNvSpPr>
          <p:nvPr>
            <p:ph type="dt" sz="half" idx="2"/>
          </p:nvPr>
        </p:nvSpPr>
        <p:spPr>
          <a:xfrm>
            <a:off x="1284238" y="11187401"/>
            <a:ext cx="3793437" cy="585058"/>
          </a:xfrm>
          <a:prstGeom prst="rect">
            <a:avLst/>
          </a:prstGeom>
        </p:spPr>
        <p:txBody>
          <a:bodyPr vert="horz" lIns="167198" tIns="83599" rIns="167198" bIns="83599" rtlCol="0" anchor="ctr"/>
          <a:lstStyle>
            <a:lvl1pPr algn="l">
              <a:defRPr sz="2200">
                <a:solidFill>
                  <a:schemeClr val="bg1"/>
                </a:solidFill>
              </a:defRPr>
            </a:lvl1pPr>
          </a:lstStyle>
          <a:p>
            <a:fld id="{163E7DB0-2F44-1947-8A31-0BEC6DD77760}" type="datetimeFigureOut">
              <a:rPr lang="en-US" smtClean="0"/>
              <a:pPr/>
              <a:t>8/22/2013</a:t>
            </a:fld>
            <a:endParaRPr lang="en-US" dirty="0"/>
          </a:p>
        </p:txBody>
      </p:sp>
      <p:sp>
        <p:nvSpPr>
          <p:cNvPr id="8" name="Subtitle 2"/>
          <p:cNvSpPr>
            <a:spLocks noGrp="1"/>
          </p:cNvSpPr>
          <p:nvPr>
            <p:ph type="subTitle" idx="11" hasCustomPrompt="1"/>
          </p:nvPr>
        </p:nvSpPr>
        <p:spPr>
          <a:xfrm>
            <a:off x="1284237" y="11891213"/>
            <a:ext cx="10633764" cy="854529"/>
          </a:xfrm>
          <a:prstGeom prst="rect">
            <a:avLst/>
          </a:prstGeom>
        </p:spPr>
        <p:txBody>
          <a:bodyPr lIns="167198" tIns="83599" rIns="167198" bIns="83599"/>
          <a:lstStyle>
            <a:lvl1pPr marL="0" indent="0" algn="l">
              <a:buNone/>
              <a:defRPr>
                <a:solidFill>
                  <a:schemeClr val="bg2"/>
                </a:solidFill>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dirty="0" smtClean="0"/>
              <a:t>Presenting To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663986" y="11869969"/>
            <a:ext cx="10978329" cy="804745"/>
          </a:xfrm>
          <a:prstGeom prst="rect">
            <a:avLst/>
          </a:prstGeom>
        </p:spPr>
        <p:txBody>
          <a:bodyPr lIns="167198" tIns="83599" rIns="167198" bIns="83599"/>
          <a:lstStyle>
            <a:lvl1pPr marL="0" indent="0" algn="l">
              <a:buNone/>
              <a:defRPr baseline="0">
                <a:solidFill>
                  <a:schemeClr val="bg2"/>
                </a:solidFill>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smtClean="0"/>
              <a:t>Click to edit Master subtitle style</a:t>
            </a:r>
            <a:endParaRPr lang="en-US" dirty="0"/>
          </a:p>
        </p:txBody>
      </p:sp>
      <p:sp>
        <p:nvSpPr>
          <p:cNvPr id="5" name="Date Placeholder 1"/>
          <p:cNvSpPr>
            <a:spLocks noGrp="1"/>
          </p:cNvSpPr>
          <p:nvPr>
            <p:ph type="dt" sz="half" idx="2"/>
          </p:nvPr>
        </p:nvSpPr>
        <p:spPr>
          <a:xfrm>
            <a:off x="663980" y="11229323"/>
            <a:ext cx="3793437" cy="507197"/>
          </a:xfrm>
          <a:prstGeom prst="rect">
            <a:avLst/>
          </a:prstGeom>
        </p:spPr>
        <p:txBody>
          <a:bodyPr vert="horz" lIns="167198" tIns="83599" rIns="167198" bIns="83599" rtlCol="0" anchor="ctr"/>
          <a:lstStyle>
            <a:lvl1pPr algn="l">
              <a:defRPr sz="2200">
                <a:solidFill>
                  <a:schemeClr val="bg1"/>
                </a:solidFill>
              </a:defRPr>
            </a:lvl1pPr>
          </a:lstStyle>
          <a:p>
            <a:fld id="{163E7DB0-2F44-1947-8A31-0BEC6DD77760}" type="datetimeFigureOut">
              <a:rPr lang="en-US" smtClean="0"/>
              <a:pPr/>
              <a:t>8/22/2013</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p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48593" y="871901"/>
            <a:ext cx="14724526" cy="11264432"/>
          </a:xfrm>
          <a:prstGeom prst="rect">
            <a:avLst/>
          </a:prstGeom>
        </p:spPr>
        <p:txBody>
          <a:bodyPr vert="horz" lIns="167198" tIns="83599" rIns="167198" bIns="83599" anchor="ctr" anchorCtr="1"/>
          <a:lstStyle>
            <a:lvl1pPr marL="0" indent="0" algn="ctr">
              <a:spcAft>
                <a:spcPts val="1097"/>
              </a:spcAft>
              <a:buNone/>
              <a:defRPr sz="5100">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xmlns="" val="59081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69048" y="2925625"/>
            <a:ext cx="14622380" cy="4837688"/>
          </a:xfrm>
          <a:prstGeom prst="rect">
            <a:avLst/>
          </a:prstGeom>
        </p:spPr>
        <p:txBody>
          <a:bodyPr lIns="167198" tIns="83599" rIns="167198" bIns="83599"/>
          <a:lstStyle>
            <a:lvl1pPr marL="571500" indent="-571500">
              <a:buClr>
                <a:schemeClr val="accent1"/>
              </a:buClr>
              <a:buFont typeface="Arial"/>
              <a:buChar char="•"/>
              <a:defRPr/>
            </a:lvl1pPr>
            <a:lvl3pPr>
              <a:buClr>
                <a:schemeClr val="accent5"/>
              </a:buClr>
              <a:defRPr/>
            </a:lvl3pPr>
          </a:lstStyle>
          <a:p>
            <a:pPr lvl="0"/>
            <a:r>
              <a:rPr lang="en-US" smtClean="0"/>
              <a:t>Click to edit Master text styles</a:t>
            </a:r>
          </a:p>
        </p:txBody>
      </p:sp>
      <p:sp>
        <p:nvSpPr>
          <p:cNvPr id="4" name="Title 1"/>
          <p:cNvSpPr>
            <a:spLocks noGrp="1"/>
          </p:cNvSpPr>
          <p:nvPr>
            <p:ph type="title"/>
          </p:nvPr>
        </p:nvSpPr>
        <p:spPr>
          <a:xfrm>
            <a:off x="859599" y="1195698"/>
            <a:ext cx="14631829" cy="1473068"/>
          </a:xfrm>
          <a:prstGeom prst="rect">
            <a:avLst/>
          </a:prstGeom>
        </p:spPr>
        <p:txBody>
          <a:bodyPr vert="horz" lIns="167198" tIns="83599" rIns="167198" bIns="83599"/>
          <a:lstStyle>
            <a:lvl1pPr>
              <a:defRPr>
                <a:solidFill>
                  <a:schemeClr val="accent2"/>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0"/>
          </p:nvPr>
        </p:nvSpPr>
        <p:spPr>
          <a:xfrm>
            <a:off x="1284237" y="2924881"/>
            <a:ext cx="13818950" cy="1868643"/>
          </a:xfrm>
          <a:prstGeom prst="rect">
            <a:avLst/>
          </a:prstGeom>
        </p:spPr>
        <p:txBody>
          <a:bodyPr lIns="167198" tIns="83599" rIns="167198" bIns="83599" anchor="b"/>
          <a:lstStyle>
            <a:lvl1pPr marL="0" indent="0">
              <a:buNone/>
              <a:defRPr sz="3600">
                <a:solidFill>
                  <a:schemeClr val="bg2"/>
                </a:solidFill>
              </a:defRPr>
            </a:lvl1pPr>
            <a:lvl2pPr marL="835990" indent="0">
              <a:buNone/>
              <a:defRPr sz="3300"/>
            </a:lvl2pPr>
            <a:lvl3pPr marL="1671980" indent="0">
              <a:buNone/>
              <a:defRPr sz="2900"/>
            </a:lvl3pPr>
            <a:lvl4pPr marL="2507971" indent="0">
              <a:buNone/>
              <a:defRPr sz="2600"/>
            </a:lvl4pPr>
            <a:lvl5pPr marL="3343961" indent="0">
              <a:buNone/>
              <a:defRPr sz="2600"/>
            </a:lvl5pPr>
            <a:lvl6pPr marL="4179951" indent="0">
              <a:buNone/>
              <a:defRPr sz="2600"/>
            </a:lvl6pPr>
            <a:lvl7pPr marL="5015941" indent="0">
              <a:buNone/>
              <a:defRPr sz="2600"/>
            </a:lvl7pPr>
            <a:lvl8pPr marL="5851931" indent="0">
              <a:buNone/>
              <a:defRPr sz="2600"/>
            </a:lvl8pPr>
            <a:lvl9pPr marL="6687922" indent="0">
              <a:buNone/>
              <a:defRPr sz="2600"/>
            </a:lvl9pPr>
          </a:lstStyle>
          <a:p>
            <a:pPr lvl="0"/>
            <a:r>
              <a:rPr lang="en-US" smtClean="0"/>
              <a:t>Click to edit Master text styles</a:t>
            </a:r>
          </a:p>
        </p:txBody>
      </p:sp>
      <p:sp>
        <p:nvSpPr>
          <p:cNvPr id="7" name="Subtitle 2"/>
          <p:cNvSpPr>
            <a:spLocks noGrp="1"/>
          </p:cNvSpPr>
          <p:nvPr>
            <p:ph type="subTitle" idx="11" hasCustomPrompt="1"/>
          </p:nvPr>
        </p:nvSpPr>
        <p:spPr>
          <a:xfrm>
            <a:off x="1284237" y="11569467"/>
            <a:ext cx="10633764" cy="1001568"/>
          </a:xfrm>
          <a:prstGeom prst="rect">
            <a:avLst/>
          </a:prstGeom>
        </p:spPr>
        <p:txBody>
          <a:bodyPr lIns="167198" tIns="83599" rIns="167198" bIns="83599"/>
          <a:lstStyle>
            <a:lvl1pPr marL="0" indent="0" algn="l">
              <a:buNone/>
              <a:defRPr>
                <a:solidFill>
                  <a:schemeClr val="bg2"/>
                </a:solidFill>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dirty="0" smtClean="0"/>
              <a:t>Presenting To</a:t>
            </a:r>
            <a:endParaRPr lang="en-US" dirty="0"/>
          </a:p>
        </p:txBody>
      </p:sp>
      <p:sp>
        <p:nvSpPr>
          <p:cNvPr id="13" name="Title 12"/>
          <p:cNvSpPr>
            <a:spLocks noGrp="1"/>
          </p:cNvSpPr>
          <p:nvPr>
            <p:ph type="title"/>
          </p:nvPr>
        </p:nvSpPr>
        <p:spPr>
          <a:xfrm>
            <a:off x="1284237" y="4937955"/>
            <a:ext cx="13818950" cy="1531848"/>
          </a:xfrm>
          <a:prstGeom prst="rect">
            <a:avLst/>
          </a:prstGeom>
        </p:spPr>
        <p:txBody>
          <a:bodyPr vert="horz"/>
          <a:lstStyle/>
          <a:p>
            <a:r>
              <a:rPr lang="en-US" smtClean="0"/>
              <a:t>Click to edit Master title style</a:t>
            </a:r>
            <a:endParaRPr lang="en-US" dirty="0"/>
          </a:p>
        </p:txBody>
      </p:sp>
      <p:sp>
        <p:nvSpPr>
          <p:cNvPr id="11" name="Text Placeholder 10"/>
          <p:cNvSpPr>
            <a:spLocks noGrp="1"/>
          </p:cNvSpPr>
          <p:nvPr>
            <p:ph type="body" sz="quarter" idx="12" hasCustomPrompt="1"/>
          </p:nvPr>
        </p:nvSpPr>
        <p:spPr>
          <a:xfrm>
            <a:off x="1284237" y="10888519"/>
            <a:ext cx="2754313" cy="541468"/>
          </a:xfrm>
          <a:prstGeom prst="rect">
            <a:avLst/>
          </a:prstGeom>
        </p:spPr>
        <p:txBody>
          <a:bodyPr vert="horz"/>
          <a:lstStyle>
            <a:lvl1pPr marL="0" indent="0">
              <a:buNone/>
              <a:defRPr sz="2400">
                <a:solidFill>
                  <a:srgbClr val="FFFFFF"/>
                </a:solidFill>
              </a:defRPr>
            </a:lvl1pPr>
            <a:lvl4pPr marL="3079471" indent="-571500">
              <a:buFont typeface="Arial"/>
              <a:buChar char="•"/>
              <a:defRPr/>
            </a:lvl4pPr>
          </a:lstStyle>
          <a:p>
            <a:pPr lvl="0"/>
            <a:fld id="{163E7DB0-2F44-1947-8A31-0BEC6DD77760}" type="datetimeFigureOut">
              <a:rPr lang="en-US" smtClean="0"/>
              <a:pPr lvl="0"/>
              <a:t>9/6/12</a:t>
            </a:fld>
            <a:endParaRPr lang="en-US" dirty="0"/>
          </a:p>
        </p:txBody>
      </p:sp>
    </p:spTree>
    <p:extLst>
      <p:ext uri="{BB962C8B-B14F-4D97-AF65-F5344CB8AC3E}">
        <p14:creationId xmlns:p14="http://schemas.microsoft.com/office/powerpoint/2010/main" xmlns="" val="18477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0"/>
          </p:nvPr>
        </p:nvSpPr>
        <p:spPr>
          <a:xfrm>
            <a:off x="869048" y="2925625"/>
            <a:ext cx="14622380" cy="4837688"/>
          </a:xfrm>
          <a:prstGeom prst="rect">
            <a:avLst/>
          </a:prstGeom>
        </p:spPr>
        <p:txBody>
          <a:bodyPr lIns="167198" tIns="83599" rIns="167198" bIns="83599"/>
          <a:lstStyle>
            <a:lvl1pPr marL="571500" indent="-571500">
              <a:buClr>
                <a:schemeClr val="accent1"/>
              </a:buClr>
              <a:buFont typeface="Arial"/>
              <a:buChar char="•"/>
              <a:defRPr/>
            </a:lvl1pPr>
            <a:lvl3pPr>
              <a:buClr>
                <a:schemeClr val="accent5"/>
              </a:buClr>
              <a:defRPr/>
            </a:lvl3pPr>
          </a:lstStyle>
          <a:p>
            <a:pPr lvl="0"/>
            <a:r>
              <a:rPr lang="en-US" smtClean="0"/>
              <a:t>Click to edit Master text styles</a:t>
            </a:r>
          </a:p>
        </p:txBody>
      </p:sp>
      <p:sp>
        <p:nvSpPr>
          <p:cNvPr id="2" name="Title 1"/>
          <p:cNvSpPr>
            <a:spLocks noGrp="1"/>
          </p:cNvSpPr>
          <p:nvPr>
            <p:ph type="title"/>
          </p:nvPr>
        </p:nvSpPr>
        <p:spPr>
          <a:xfrm>
            <a:off x="859599" y="1195698"/>
            <a:ext cx="14631829" cy="1473068"/>
          </a:xfrm>
          <a:prstGeom prst="rect">
            <a:avLst/>
          </a:prstGeom>
        </p:spPr>
        <p:txBody>
          <a:bodyPr vert="horz" lIns="167198" tIns="83599" rIns="167198" bIns="83599"/>
          <a:lstStyle>
            <a:lvl1pPr>
              <a:defRPr>
                <a:solidFill>
                  <a:schemeClr val="accent2"/>
                </a:solidFill>
              </a:defRPr>
            </a:lvl1pPr>
          </a:lstStyle>
          <a:p>
            <a:r>
              <a:rPr lang="en-US" smtClean="0"/>
              <a:t>Click to edit Master title style</a:t>
            </a:r>
            <a:endParaRPr lang="en-US" dirty="0"/>
          </a:p>
        </p:txBody>
      </p:sp>
      <p:sp>
        <p:nvSpPr>
          <p:cNvPr id="5" name="Text Placeholder 4"/>
          <p:cNvSpPr>
            <a:spLocks noGrp="1"/>
          </p:cNvSpPr>
          <p:nvPr>
            <p:ph type="body" sz="quarter" idx="11" hasCustomPrompt="1"/>
          </p:nvPr>
        </p:nvSpPr>
        <p:spPr>
          <a:xfrm>
            <a:off x="859599" y="12043788"/>
            <a:ext cx="2670704" cy="470689"/>
          </a:xfrm>
          <a:prstGeom prst="rect">
            <a:avLst/>
          </a:prstGeom>
        </p:spPr>
        <p:txBody>
          <a:bodyPr vert="horz"/>
          <a:lstStyle>
            <a:lvl1pPr marL="0" indent="0">
              <a:buNone/>
              <a:defRPr sz="2400">
                <a:solidFill>
                  <a:srgbClr val="FFFFFF"/>
                </a:solidFill>
              </a:defRPr>
            </a:lvl1pPr>
          </a:lstStyle>
          <a:p>
            <a:fld id="{163E7DB0-2F44-1947-8A31-0BEC6DD77760}" type="datetimeFigureOut">
              <a:rPr lang="en-US" smtClean="0"/>
              <a:pPr/>
              <a:t>9/6/12</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nvSpPr>
        <p:spPr>
          <a:xfrm>
            <a:off x="-3438386" y="-3637642"/>
            <a:ext cx="14631829" cy="2167202"/>
          </a:xfrm>
          <a:prstGeom prst="rect">
            <a:avLst/>
          </a:prstGeom>
        </p:spPr>
        <p:txBody>
          <a:bodyPr vert="horz" lIns="167198" tIns="83599" rIns="167198" bIns="8359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kern="1200" dirty="0"/>
          </a:p>
        </p:txBody>
      </p:sp>
      <p:sp>
        <p:nvSpPr>
          <p:cNvPr id="6" name="Content Placeholder 4"/>
          <p:cNvSpPr>
            <a:spLocks noGrp="1"/>
          </p:cNvSpPr>
          <p:nvPr/>
        </p:nvSpPr>
        <p:spPr>
          <a:xfrm>
            <a:off x="-3438386" y="-1124286"/>
            <a:ext cx="7180435" cy="8581520"/>
          </a:xfrm>
          <a:prstGeom prst="rect">
            <a:avLst/>
          </a:prstGeom>
        </p:spPr>
        <p:txBody>
          <a:bodyPr vert="horz" lIns="167198" tIns="83599" rIns="167198" bIns="83599"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kern="1200" dirty="0"/>
          </a:p>
        </p:txBody>
      </p:sp>
      <p:sp>
        <p:nvSpPr>
          <p:cNvPr id="7" name="Content Placeholder 5"/>
          <p:cNvSpPr>
            <a:spLocks noGrp="1"/>
          </p:cNvSpPr>
          <p:nvPr/>
        </p:nvSpPr>
        <p:spPr>
          <a:xfrm>
            <a:off x="4013009" y="-1124286"/>
            <a:ext cx="7180435" cy="8581520"/>
          </a:xfrm>
          <a:prstGeom prst="rect">
            <a:avLst/>
          </a:prstGeom>
        </p:spPr>
        <p:txBody>
          <a:bodyPr vert="horz" lIns="167198" tIns="83599" rIns="167198" bIns="83599"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kern="1200" dirty="0"/>
          </a:p>
        </p:txBody>
      </p:sp>
      <p:sp>
        <p:nvSpPr>
          <p:cNvPr id="8" name="Title 3"/>
          <p:cNvSpPr>
            <a:spLocks noGrp="1"/>
          </p:cNvSpPr>
          <p:nvPr>
            <p:ph type="title" hasCustomPrompt="1"/>
          </p:nvPr>
        </p:nvSpPr>
        <p:spPr>
          <a:xfrm>
            <a:off x="812880" y="703420"/>
            <a:ext cx="14631829" cy="1687230"/>
          </a:xfrm>
          <a:prstGeom prst="rect">
            <a:avLst/>
          </a:prstGeom>
        </p:spPr>
        <p:txBody>
          <a:bodyPr lIns="167198" tIns="83599" rIns="167198" bIns="83599"/>
          <a:lstStyle>
            <a:lvl1pPr>
              <a:defRPr baseline="0">
                <a:solidFill>
                  <a:schemeClr val="accent2"/>
                </a:solidFill>
              </a:defRPr>
            </a:lvl1pPr>
          </a:lstStyle>
          <a:p>
            <a:r>
              <a:rPr lang="en-US" dirty="0" smtClean="0"/>
              <a:t>Click to add title</a:t>
            </a:r>
            <a:endParaRPr lang="en-US" dirty="0"/>
          </a:p>
        </p:txBody>
      </p:sp>
      <p:sp>
        <p:nvSpPr>
          <p:cNvPr id="9" name="Content Placeholder 4"/>
          <p:cNvSpPr>
            <a:spLocks noGrp="1"/>
          </p:cNvSpPr>
          <p:nvPr>
            <p:ph sz="half" idx="1" hasCustomPrompt="1"/>
          </p:nvPr>
        </p:nvSpPr>
        <p:spPr>
          <a:xfrm>
            <a:off x="812879" y="3034083"/>
            <a:ext cx="7180435" cy="6680963"/>
          </a:xfrm>
          <a:prstGeom prst="rect">
            <a:avLst/>
          </a:prstGeom>
        </p:spPr>
        <p:txBody>
          <a:bodyPr lIns="167198" tIns="83599" rIns="167198" bIns="83599"/>
          <a:lstStyle>
            <a:lvl1pPr>
              <a:buClr>
                <a:schemeClr val="accent1"/>
              </a:buClr>
              <a:defRPr/>
            </a:lvl1pPr>
          </a:lstStyle>
          <a:p>
            <a:r>
              <a:rPr lang="en-US" dirty="0" smtClean="0"/>
              <a:t>Click to add text</a:t>
            </a:r>
            <a:endParaRPr lang="en-US" dirty="0"/>
          </a:p>
        </p:txBody>
      </p:sp>
      <p:sp>
        <p:nvSpPr>
          <p:cNvPr id="10" name="Content Placeholder 5"/>
          <p:cNvSpPr>
            <a:spLocks noGrp="1"/>
          </p:cNvSpPr>
          <p:nvPr>
            <p:ph sz="half" idx="2" hasCustomPrompt="1"/>
          </p:nvPr>
        </p:nvSpPr>
        <p:spPr>
          <a:xfrm>
            <a:off x="8264274" y="3034083"/>
            <a:ext cx="7180435" cy="6680963"/>
          </a:xfrm>
          <a:prstGeom prst="rect">
            <a:avLst/>
          </a:prstGeom>
        </p:spPr>
        <p:txBody>
          <a:bodyPr lIns="167198" tIns="83599" rIns="167198" bIns="83599"/>
          <a:lstStyle>
            <a:lvl1pPr>
              <a:buClr>
                <a:schemeClr val="accent1"/>
              </a:buClr>
              <a:defRPr/>
            </a:lvl1pPr>
          </a:lstStyle>
          <a:p>
            <a:r>
              <a:rPr lang="en-US" dirty="0" smtClean="0"/>
              <a:t>Click to add text</a:t>
            </a:r>
            <a:endParaRPr lang="en-US" dirty="0"/>
          </a:p>
        </p:txBody>
      </p:sp>
    </p:spTree>
    <p:extLst>
      <p:ext uri="{BB962C8B-B14F-4D97-AF65-F5344CB8AC3E}">
        <p14:creationId xmlns:p14="http://schemas.microsoft.com/office/powerpoint/2010/main" xmlns="" val="103950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p:nvPr>
        </p:nvSpPr>
        <p:spPr>
          <a:xfrm>
            <a:off x="812880" y="520736"/>
            <a:ext cx="14631829" cy="1156567"/>
          </a:xfrm>
          <a:prstGeom prst="rect">
            <a:avLst/>
          </a:prstGeom>
        </p:spPr>
        <p:txBody>
          <a:bodyPr lIns="167198" tIns="83599" rIns="167198" bIns="83599"/>
          <a:lstStyle>
            <a:lvl1pPr>
              <a:defRPr>
                <a:solidFill>
                  <a:schemeClr val="accent2"/>
                </a:solidFill>
              </a:defRPr>
            </a:lvl1pPr>
          </a:lstStyle>
          <a:p>
            <a:r>
              <a:rPr lang="en-US" smtClean="0"/>
              <a:t>Click to edit Master title style</a:t>
            </a:r>
            <a:endParaRPr lang="en-US" dirty="0"/>
          </a:p>
        </p:txBody>
      </p:sp>
      <p:sp>
        <p:nvSpPr>
          <p:cNvPr id="4" name="Text Placeholder 7"/>
          <p:cNvSpPr>
            <a:spLocks noGrp="1"/>
          </p:cNvSpPr>
          <p:nvPr>
            <p:ph type="body" idx="1" hasCustomPrompt="1"/>
          </p:nvPr>
        </p:nvSpPr>
        <p:spPr>
          <a:xfrm>
            <a:off x="812879" y="1831177"/>
            <a:ext cx="7183258" cy="1022752"/>
          </a:xfrm>
          <a:prstGeom prst="rect">
            <a:avLst/>
          </a:prstGeom>
        </p:spPr>
        <p:txBody>
          <a:bodyPr lIns="167198" tIns="83599" rIns="167198" bIns="83599"/>
          <a:lstStyle>
            <a:lvl1pPr marL="0" indent="0">
              <a:buNone/>
              <a:defRPr/>
            </a:lvl1pPr>
          </a:lstStyle>
          <a:p>
            <a:pPr lvl="0"/>
            <a:r>
              <a:rPr lang="en-US" dirty="0" smtClean="0"/>
              <a:t>Click to edit text styles</a:t>
            </a:r>
          </a:p>
        </p:txBody>
      </p:sp>
      <p:sp>
        <p:nvSpPr>
          <p:cNvPr id="5" name="Content Placeholder 8"/>
          <p:cNvSpPr>
            <a:spLocks noGrp="1"/>
          </p:cNvSpPr>
          <p:nvPr>
            <p:ph sz="half" idx="2" hasCustomPrompt="1"/>
          </p:nvPr>
        </p:nvSpPr>
        <p:spPr>
          <a:xfrm>
            <a:off x="812880" y="3044209"/>
            <a:ext cx="7183258" cy="6571194"/>
          </a:xfrm>
          <a:prstGeom prst="rect">
            <a:avLst/>
          </a:prstGeom>
        </p:spPr>
        <p:txBody>
          <a:bodyPr lIns="167198" tIns="83599" rIns="167198" bIns="83599"/>
          <a:lstStyle>
            <a:lvl1pPr>
              <a:buClr>
                <a:schemeClr val="accent1"/>
              </a:buClr>
              <a:defRPr/>
            </a:lvl1pPr>
          </a:lstStyle>
          <a:p>
            <a:r>
              <a:rPr lang="en-US" dirty="0" smtClean="0"/>
              <a:t>Text</a:t>
            </a:r>
            <a:endParaRPr lang="en-US" dirty="0"/>
          </a:p>
        </p:txBody>
      </p:sp>
      <p:sp>
        <p:nvSpPr>
          <p:cNvPr id="6" name="Text Placeholder 9"/>
          <p:cNvSpPr>
            <a:spLocks noGrp="1"/>
          </p:cNvSpPr>
          <p:nvPr>
            <p:ph type="body" sz="quarter" idx="3" hasCustomPrompt="1"/>
          </p:nvPr>
        </p:nvSpPr>
        <p:spPr>
          <a:xfrm>
            <a:off x="8258635" y="1831177"/>
            <a:ext cx="7186080" cy="1022752"/>
          </a:xfrm>
          <a:prstGeom prst="rect">
            <a:avLst/>
          </a:prstGeom>
        </p:spPr>
        <p:txBody>
          <a:bodyPr lIns="167198" tIns="83599" rIns="167198" bIns="83599"/>
          <a:lstStyle>
            <a:lvl1pPr marL="0" indent="0">
              <a:buNone/>
              <a:defRPr/>
            </a:lvl1pPr>
          </a:lstStyle>
          <a:p>
            <a:pPr lvl="0"/>
            <a:r>
              <a:rPr lang="en-US" dirty="0" smtClean="0"/>
              <a:t>Click to edit text styles</a:t>
            </a:r>
          </a:p>
        </p:txBody>
      </p:sp>
      <p:sp>
        <p:nvSpPr>
          <p:cNvPr id="7" name="Content Placeholder 10"/>
          <p:cNvSpPr>
            <a:spLocks noGrp="1"/>
          </p:cNvSpPr>
          <p:nvPr>
            <p:ph sz="quarter" idx="4" hasCustomPrompt="1"/>
          </p:nvPr>
        </p:nvSpPr>
        <p:spPr>
          <a:xfrm>
            <a:off x="8258635" y="3044209"/>
            <a:ext cx="7186080" cy="6571194"/>
          </a:xfrm>
          <a:prstGeom prst="rect">
            <a:avLst/>
          </a:prstGeom>
        </p:spPr>
        <p:txBody>
          <a:bodyPr lIns="167198" tIns="83599" rIns="167198" bIns="83599"/>
          <a:lstStyle>
            <a:lvl1pPr>
              <a:buClr>
                <a:schemeClr val="accent1"/>
              </a:buClr>
              <a:defRPr/>
            </a:lvl1pPr>
          </a:lstStyle>
          <a:p>
            <a:r>
              <a:rPr lang="en-US" dirty="0" smtClean="0"/>
              <a:t>Text</a:t>
            </a:r>
            <a:endParaRPr lang="en-US" dirty="0"/>
          </a:p>
        </p:txBody>
      </p:sp>
    </p:spTree>
    <p:extLst>
      <p:ext uri="{BB962C8B-B14F-4D97-AF65-F5344CB8AC3E}">
        <p14:creationId xmlns:p14="http://schemas.microsoft.com/office/powerpoint/2010/main" xmlns="" val="75165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67445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lain Layou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4"/>
          <p:cNvSpPr>
            <a:spLocks noGrp="1"/>
          </p:cNvSpPr>
          <p:nvPr>
            <p:ph sz="half" idx="1" hasCustomPrompt="1"/>
          </p:nvPr>
        </p:nvSpPr>
        <p:spPr>
          <a:xfrm>
            <a:off x="812879" y="3034083"/>
            <a:ext cx="7180435" cy="6680963"/>
          </a:xfrm>
          <a:prstGeom prst="rect">
            <a:avLst/>
          </a:prstGeom>
        </p:spPr>
        <p:txBody>
          <a:bodyPr lIns="167198" tIns="83599" rIns="167198" bIns="83599"/>
          <a:lstStyle>
            <a:lvl1pPr>
              <a:buClr>
                <a:schemeClr val="accent1"/>
              </a:buClr>
              <a:defRPr/>
            </a:lvl1pPr>
          </a:lstStyle>
          <a:p>
            <a:r>
              <a:rPr lang="en-US" dirty="0" smtClean="0"/>
              <a:t>Click to add text</a:t>
            </a:r>
            <a:endParaRPr lang="en-US" dirty="0"/>
          </a:p>
        </p:txBody>
      </p:sp>
      <p:sp>
        <p:nvSpPr>
          <p:cNvPr id="5" name="Content Placeholder 5"/>
          <p:cNvSpPr>
            <a:spLocks noGrp="1"/>
          </p:cNvSpPr>
          <p:nvPr>
            <p:ph sz="half" idx="2" hasCustomPrompt="1"/>
          </p:nvPr>
        </p:nvSpPr>
        <p:spPr>
          <a:xfrm>
            <a:off x="8264274" y="3034083"/>
            <a:ext cx="7180435" cy="6680963"/>
          </a:xfrm>
          <a:prstGeom prst="rect">
            <a:avLst/>
          </a:prstGeom>
        </p:spPr>
        <p:txBody>
          <a:bodyPr lIns="167198" tIns="83599" rIns="167198" bIns="83599"/>
          <a:lstStyle>
            <a:lvl1pPr>
              <a:buClr>
                <a:schemeClr val="accent1"/>
              </a:buClr>
              <a:defRPr/>
            </a:lvl1pPr>
          </a:lstStyle>
          <a:p>
            <a:r>
              <a:rPr lang="en-US" dirty="0" smtClean="0"/>
              <a:t>Click to add text</a:t>
            </a:r>
            <a:endParaRPr lang="en-US" dirty="0"/>
          </a:p>
        </p:txBody>
      </p:sp>
      <p:sp>
        <p:nvSpPr>
          <p:cNvPr id="11" name="Text Placeholder 10"/>
          <p:cNvSpPr>
            <a:spLocks noGrp="1"/>
          </p:cNvSpPr>
          <p:nvPr>
            <p:ph type="body" sz="quarter" idx="10" hasCustomPrompt="1"/>
          </p:nvPr>
        </p:nvSpPr>
        <p:spPr>
          <a:xfrm>
            <a:off x="812879" y="996329"/>
            <a:ext cx="14631830" cy="1274304"/>
          </a:xfrm>
          <a:prstGeom prst="rect">
            <a:avLst/>
          </a:prstGeom>
        </p:spPr>
        <p:txBody>
          <a:bodyPr vert="horz"/>
          <a:lstStyle>
            <a:lvl1pPr marL="0" indent="0" algn="l">
              <a:buNone/>
              <a:defRPr sz="7200" b="1">
                <a:solidFill>
                  <a:schemeClr val="accent2"/>
                </a:solidFill>
              </a:defRPr>
            </a:lvl1pPr>
            <a:lvl2pPr marL="835990" indent="0" algn="l">
              <a:buNone/>
              <a:defRPr b="0"/>
            </a:lvl2pPr>
            <a:lvl3pPr marL="1671981" indent="0" algn="l">
              <a:buNone/>
              <a:defRPr b="0"/>
            </a:lvl3pPr>
            <a:lvl4pPr marL="2507971" indent="0" algn="l">
              <a:buFont typeface="Arial"/>
              <a:buNone/>
              <a:defRPr b="0"/>
            </a:lvl4pPr>
            <a:lvl5pPr algn="l">
              <a:defRPr/>
            </a:lvl5pPr>
          </a:lstStyle>
          <a:p>
            <a:pPr lvl="0"/>
            <a:r>
              <a:rPr lang="en-US" dirty="0" smtClean="0"/>
              <a:t>Click to edit title</a:t>
            </a:r>
          </a:p>
        </p:txBody>
      </p:sp>
    </p:spTree>
    <p:extLst>
      <p:ext uri="{BB962C8B-B14F-4D97-AF65-F5344CB8AC3E}">
        <p14:creationId xmlns:p14="http://schemas.microsoft.com/office/powerpoint/2010/main" xmlns="" val="412700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in Layou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p:nvPr>
        </p:nvSpPr>
        <p:spPr>
          <a:xfrm>
            <a:off x="812880" y="520736"/>
            <a:ext cx="14770429" cy="1156567"/>
          </a:xfrm>
          <a:prstGeom prst="rect">
            <a:avLst/>
          </a:prstGeom>
        </p:spPr>
        <p:txBody>
          <a:bodyPr lIns="167198" tIns="83599" rIns="167198" bIns="83599"/>
          <a:lstStyle>
            <a:lvl1pPr>
              <a:defRPr>
                <a:solidFill>
                  <a:schemeClr val="accent2"/>
                </a:solidFill>
              </a:defRPr>
            </a:lvl1pPr>
          </a:lstStyle>
          <a:p>
            <a:r>
              <a:rPr lang="en-US" smtClean="0"/>
              <a:t>Click to edit Master title style</a:t>
            </a:r>
            <a:endParaRPr lang="en-US" dirty="0"/>
          </a:p>
        </p:txBody>
      </p:sp>
      <p:sp>
        <p:nvSpPr>
          <p:cNvPr id="5" name="Content Placeholder 8"/>
          <p:cNvSpPr>
            <a:spLocks noGrp="1"/>
          </p:cNvSpPr>
          <p:nvPr>
            <p:ph sz="half" idx="2" hasCustomPrompt="1"/>
          </p:nvPr>
        </p:nvSpPr>
        <p:spPr>
          <a:xfrm>
            <a:off x="812878" y="2040559"/>
            <a:ext cx="14770431" cy="7574844"/>
          </a:xfrm>
          <a:prstGeom prst="rect">
            <a:avLst/>
          </a:prstGeom>
        </p:spPr>
        <p:txBody>
          <a:bodyPr lIns="167198" tIns="83599" rIns="167198" bIns="83599"/>
          <a:lstStyle>
            <a:lvl1pPr marL="571500" indent="-571500">
              <a:buClr>
                <a:schemeClr val="accent1"/>
              </a:buClr>
              <a:buFont typeface="Arial"/>
              <a:buChar char="•"/>
              <a:defRPr/>
            </a:lvl1pPr>
          </a:lstStyle>
          <a:p>
            <a:r>
              <a:rPr lang="en-US" dirty="0" smtClean="0"/>
              <a:t>Text</a:t>
            </a:r>
            <a:endParaRPr lang="en-US" dirty="0"/>
          </a:p>
        </p:txBody>
      </p:sp>
    </p:spTree>
    <p:extLst>
      <p:ext uri="{BB962C8B-B14F-4D97-AF65-F5344CB8AC3E}">
        <p14:creationId xmlns:p14="http://schemas.microsoft.com/office/powerpoint/2010/main" xmlns="" val="298005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aphi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986" y="11832248"/>
            <a:ext cx="10978329" cy="866414"/>
          </a:xfrm>
          <a:prstGeom prst="rect">
            <a:avLst/>
          </a:prstGeom>
        </p:spPr>
        <p:txBody>
          <a:bodyPr lIns="167198" tIns="83599" rIns="167198" bIns="83599"/>
          <a:lstStyle>
            <a:lvl1pPr marL="0" indent="0" algn="l">
              <a:buNone/>
              <a:defRPr>
                <a:solidFill>
                  <a:schemeClr val="bg2"/>
                </a:solidFill>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smtClean="0"/>
              <a:t>Click to edit Master subtitle style</a:t>
            </a:r>
            <a:endParaRPr lang="en-US" dirty="0"/>
          </a:p>
        </p:txBody>
      </p:sp>
      <p:sp>
        <p:nvSpPr>
          <p:cNvPr id="4" name="Date Placeholder 1"/>
          <p:cNvSpPr>
            <a:spLocks noGrp="1"/>
          </p:cNvSpPr>
          <p:nvPr>
            <p:ph type="dt" sz="half" idx="2"/>
          </p:nvPr>
        </p:nvSpPr>
        <p:spPr>
          <a:xfrm>
            <a:off x="663980" y="11208965"/>
            <a:ext cx="3793437" cy="434672"/>
          </a:xfrm>
          <a:prstGeom prst="rect">
            <a:avLst/>
          </a:prstGeom>
        </p:spPr>
        <p:txBody>
          <a:bodyPr vert="horz" lIns="167198" tIns="83599" rIns="167198" bIns="83599" rtlCol="0" anchor="ctr"/>
          <a:lstStyle>
            <a:lvl1pPr algn="l">
              <a:defRPr sz="2200">
                <a:solidFill>
                  <a:schemeClr val="bg1"/>
                </a:solidFill>
              </a:defRPr>
            </a:lvl1pPr>
          </a:lstStyle>
          <a:p>
            <a:fld id="{163E7DB0-2F44-1947-8A31-0BEC6DD77760}" type="datetimeFigureOut">
              <a:rPr lang="en-US" smtClean="0"/>
              <a:pPr/>
              <a:t>8/22/2013</a:t>
            </a:fld>
            <a:endParaRPr lang="en-US" dirty="0"/>
          </a:p>
        </p:txBody>
      </p:sp>
    </p:spTree>
    <p:extLst>
      <p:ext uri="{BB962C8B-B14F-4D97-AF65-F5344CB8AC3E}">
        <p14:creationId xmlns:p14="http://schemas.microsoft.com/office/powerpoint/2010/main" xmlns="" val="115827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97383" y="11977854"/>
            <a:ext cx="337662" cy="676662"/>
          </a:xfrm>
          <a:prstGeom prst="rect">
            <a:avLst/>
          </a:prstGeom>
          <a:noFill/>
        </p:spPr>
        <p:txBody>
          <a:bodyPr wrap="none" lIns="167198" tIns="83599" rIns="167198" bIns="83599" rtlCol="0">
            <a:spAutoFit/>
          </a:bodyPr>
          <a:lstStyle/>
          <a:p>
            <a:endParaRPr lang="en-US" dirty="0"/>
          </a:p>
        </p:txBody>
      </p:sp>
      <p:sp>
        <p:nvSpPr>
          <p:cNvPr id="4" name="TextBox 3"/>
          <p:cNvSpPr txBox="1"/>
          <p:nvPr/>
        </p:nvSpPr>
        <p:spPr>
          <a:xfrm>
            <a:off x="6104070" y="12100282"/>
            <a:ext cx="337662" cy="676662"/>
          </a:xfrm>
          <a:prstGeom prst="rect">
            <a:avLst/>
          </a:prstGeom>
          <a:noFill/>
        </p:spPr>
        <p:txBody>
          <a:bodyPr wrap="none" lIns="167198" tIns="83599" rIns="167198" bIns="83599" rtlCol="0">
            <a:spAutoFit/>
          </a:bodyPr>
          <a:lstStyle/>
          <a:p>
            <a:endParaRPr lang="en-US" dirty="0"/>
          </a:p>
        </p:txBody>
      </p:sp>
      <p:sp>
        <p:nvSpPr>
          <p:cNvPr id="5" name="TextBox 4"/>
          <p:cNvSpPr txBox="1"/>
          <p:nvPr/>
        </p:nvSpPr>
        <p:spPr>
          <a:xfrm>
            <a:off x="5702235" y="11835015"/>
            <a:ext cx="337662" cy="676662"/>
          </a:xfrm>
          <a:prstGeom prst="rect">
            <a:avLst/>
          </a:prstGeom>
          <a:noFill/>
        </p:spPr>
        <p:txBody>
          <a:bodyPr wrap="none" lIns="167198" tIns="83599" rIns="167198" bIns="83599"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8" r:id="rId6"/>
    <p:sldLayoutId id="2147483899" r:id="rId7"/>
    <p:sldLayoutId id="2147483900" r:id="rId8"/>
    <p:sldLayoutId id="2147483901" r:id="rId9"/>
    <p:sldLayoutId id="2147483902" r:id="rId10"/>
    <p:sldLayoutId id="2147483882" r:id="rId11"/>
    <p:sldLayoutId id="2147483903" r:id="rId12"/>
  </p:sldLayoutIdLst>
  <p:timing>
    <p:tnLst>
      <p:par>
        <p:cTn id="1" dur="indefinite" restart="never" nodeType="tmRoot"/>
      </p:par>
    </p:tnLst>
  </p:timing>
  <p:txStyles>
    <p:titleStyle>
      <a:lvl1pPr algn="l" rtl="0" eaLnBrk="1" fontAlgn="base" hangingPunct="1">
        <a:spcBef>
          <a:spcPct val="0"/>
        </a:spcBef>
        <a:spcAft>
          <a:spcPct val="0"/>
        </a:spcAft>
        <a:defRPr sz="7300" b="1">
          <a:solidFill>
            <a:schemeClr val="bg1"/>
          </a:solidFill>
          <a:latin typeface="+mj-lt"/>
          <a:ea typeface="+mj-ea"/>
          <a:cs typeface="+mj-cs"/>
        </a:defRPr>
      </a:lvl1pPr>
      <a:lvl2pPr algn="l" rtl="0" eaLnBrk="1" fontAlgn="base" hangingPunct="1">
        <a:spcBef>
          <a:spcPct val="0"/>
        </a:spcBef>
        <a:spcAft>
          <a:spcPct val="0"/>
        </a:spcAft>
        <a:defRPr sz="5100" b="1">
          <a:solidFill>
            <a:srgbClr val="105594"/>
          </a:solidFill>
          <a:latin typeface="Arial" charset="0"/>
        </a:defRPr>
      </a:lvl2pPr>
      <a:lvl3pPr algn="l" rtl="0" eaLnBrk="1" fontAlgn="base" hangingPunct="1">
        <a:spcBef>
          <a:spcPct val="0"/>
        </a:spcBef>
        <a:spcAft>
          <a:spcPct val="0"/>
        </a:spcAft>
        <a:defRPr sz="5100" b="1">
          <a:solidFill>
            <a:srgbClr val="105594"/>
          </a:solidFill>
          <a:latin typeface="Arial" charset="0"/>
        </a:defRPr>
      </a:lvl3pPr>
      <a:lvl4pPr algn="l" rtl="0" eaLnBrk="1" fontAlgn="base" hangingPunct="1">
        <a:spcBef>
          <a:spcPct val="0"/>
        </a:spcBef>
        <a:spcAft>
          <a:spcPct val="0"/>
        </a:spcAft>
        <a:defRPr sz="5100" b="1">
          <a:solidFill>
            <a:srgbClr val="105594"/>
          </a:solidFill>
          <a:latin typeface="Arial" charset="0"/>
        </a:defRPr>
      </a:lvl4pPr>
      <a:lvl5pPr algn="l" rtl="0" eaLnBrk="1" fontAlgn="base" hangingPunct="1">
        <a:spcBef>
          <a:spcPct val="0"/>
        </a:spcBef>
        <a:spcAft>
          <a:spcPct val="0"/>
        </a:spcAft>
        <a:defRPr sz="5100" b="1">
          <a:solidFill>
            <a:srgbClr val="105594"/>
          </a:solidFill>
          <a:latin typeface="Arial" charset="0"/>
        </a:defRPr>
      </a:lvl5pPr>
      <a:lvl6pPr marL="835990" algn="l" rtl="0" eaLnBrk="1" fontAlgn="base" hangingPunct="1">
        <a:spcBef>
          <a:spcPct val="0"/>
        </a:spcBef>
        <a:spcAft>
          <a:spcPct val="0"/>
        </a:spcAft>
        <a:defRPr sz="5100" b="1">
          <a:solidFill>
            <a:srgbClr val="105594"/>
          </a:solidFill>
          <a:latin typeface="Arial" charset="0"/>
        </a:defRPr>
      </a:lvl6pPr>
      <a:lvl7pPr marL="1671980" algn="l" rtl="0" eaLnBrk="1" fontAlgn="base" hangingPunct="1">
        <a:spcBef>
          <a:spcPct val="0"/>
        </a:spcBef>
        <a:spcAft>
          <a:spcPct val="0"/>
        </a:spcAft>
        <a:defRPr sz="5100" b="1">
          <a:solidFill>
            <a:srgbClr val="105594"/>
          </a:solidFill>
          <a:latin typeface="Arial" charset="0"/>
        </a:defRPr>
      </a:lvl7pPr>
      <a:lvl8pPr marL="2507971" algn="l" rtl="0" eaLnBrk="1" fontAlgn="base" hangingPunct="1">
        <a:spcBef>
          <a:spcPct val="0"/>
        </a:spcBef>
        <a:spcAft>
          <a:spcPct val="0"/>
        </a:spcAft>
        <a:defRPr sz="5100" b="1">
          <a:solidFill>
            <a:srgbClr val="105594"/>
          </a:solidFill>
          <a:latin typeface="Arial" charset="0"/>
        </a:defRPr>
      </a:lvl8pPr>
      <a:lvl9pPr marL="3343961" algn="l" rtl="0" eaLnBrk="1" fontAlgn="base" hangingPunct="1">
        <a:spcBef>
          <a:spcPct val="0"/>
        </a:spcBef>
        <a:spcAft>
          <a:spcPct val="0"/>
        </a:spcAft>
        <a:defRPr sz="5100" b="1">
          <a:solidFill>
            <a:srgbClr val="105594"/>
          </a:solidFill>
          <a:latin typeface="Arial" charset="0"/>
        </a:defRPr>
      </a:lvl9pPr>
    </p:titleStyle>
    <p:bodyStyle>
      <a:lvl1pPr marL="626993" indent="-626993" algn="l" rtl="0" eaLnBrk="1" fontAlgn="base" hangingPunct="1">
        <a:spcBef>
          <a:spcPct val="20000"/>
        </a:spcBef>
        <a:spcAft>
          <a:spcPct val="0"/>
        </a:spcAft>
        <a:buClr>
          <a:srgbClr val="FC0128"/>
        </a:buClr>
        <a:buSzPct val="125000"/>
        <a:buChar char="•"/>
        <a:defRPr sz="4400">
          <a:solidFill>
            <a:srgbClr val="105594"/>
          </a:solidFill>
          <a:latin typeface="+mn-lt"/>
          <a:ea typeface="+mn-ea"/>
          <a:cs typeface="+mn-cs"/>
        </a:defRPr>
      </a:lvl1pPr>
      <a:lvl2pPr marL="1358484" indent="-522494" algn="l" rtl="0" eaLnBrk="1" fontAlgn="base" hangingPunct="1">
        <a:spcBef>
          <a:spcPct val="20000"/>
        </a:spcBef>
        <a:spcAft>
          <a:spcPct val="0"/>
        </a:spcAft>
        <a:buChar char="–"/>
        <a:defRPr sz="3700">
          <a:solidFill>
            <a:srgbClr val="105594"/>
          </a:solidFill>
          <a:latin typeface="+mn-lt"/>
        </a:defRPr>
      </a:lvl2pPr>
      <a:lvl3pPr marL="2089976" indent="-417995" algn="l" rtl="0" eaLnBrk="1" fontAlgn="base" hangingPunct="1">
        <a:spcBef>
          <a:spcPct val="20000"/>
        </a:spcBef>
        <a:spcAft>
          <a:spcPct val="0"/>
        </a:spcAft>
        <a:buChar char="•"/>
        <a:defRPr sz="4400">
          <a:solidFill>
            <a:schemeClr val="tx1"/>
          </a:solidFill>
          <a:latin typeface="+mn-lt"/>
        </a:defRPr>
      </a:lvl3pPr>
      <a:lvl4pPr marL="2925966" indent="-417995" algn="l" rtl="0" eaLnBrk="1" fontAlgn="base" hangingPunct="1">
        <a:spcBef>
          <a:spcPct val="20000"/>
        </a:spcBef>
        <a:spcAft>
          <a:spcPct val="0"/>
        </a:spcAft>
        <a:buNone/>
        <a:defRPr sz="3700">
          <a:solidFill>
            <a:schemeClr val="tx1"/>
          </a:solidFill>
          <a:latin typeface="+mn-lt"/>
        </a:defRPr>
      </a:lvl4pPr>
      <a:lvl5pPr marL="3761956" indent="-417995" algn="l" rtl="0" eaLnBrk="1" fontAlgn="base" hangingPunct="1">
        <a:spcBef>
          <a:spcPct val="20000"/>
        </a:spcBef>
        <a:spcAft>
          <a:spcPct val="0"/>
        </a:spcAft>
        <a:buChar char="»"/>
        <a:defRPr sz="3700">
          <a:solidFill>
            <a:schemeClr val="tx1"/>
          </a:solidFill>
          <a:latin typeface="+mn-lt"/>
        </a:defRPr>
      </a:lvl5pPr>
      <a:lvl6pPr marL="4597946" indent="-417995" algn="l" rtl="0" eaLnBrk="1" fontAlgn="base" hangingPunct="1">
        <a:spcBef>
          <a:spcPct val="20000"/>
        </a:spcBef>
        <a:spcAft>
          <a:spcPct val="0"/>
        </a:spcAft>
        <a:buChar char="»"/>
        <a:defRPr sz="3700">
          <a:solidFill>
            <a:schemeClr val="tx1"/>
          </a:solidFill>
          <a:latin typeface="+mn-lt"/>
        </a:defRPr>
      </a:lvl6pPr>
      <a:lvl7pPr marL="5433936" indent="-417995" algn="l" rtl="0" eaLnBrk="1" fontAlgn="base" hangingPunct="1">
        <a:spcBef>
          <a:spcPct val="20000"/>
        </a:spcBef>
        <a:spcAft>
          <a:spcPct val="0"/>
        </a:spcAft>
        <a:buChar char="»"/>
        <a:defRPr sz="3700">
          <a:solidFill>
            <a:schemeClr val="tx1"/>
          </a:solidFill>
          <a:latin typeface="+mn-lt"/>
        </a:defRPr>
      </a:lvl7pPr>
      <a:lvl8pPr marL="6269927" indent="-417995" algn="l" rtl="0" eaLnBrk="1" fontAlgn="base" hangingPunct="1">
        <a:spcBef>
          <a:spcPct val="20000"/>
        </a:spcBef>
        <a:spcAft>
          <a:spcPct val="0"/>
        </a:spcAft>
        <a:buChar char="»"/>
        <a:defRPr sz="3700">
          <a:solidFill>
            <a:schemeClr val="tx1"/>
          </a:solidFill>
          <a:latin typeface="+mn-lt"/>
        </a:defRPr>
      </a:lvl8pPr>
      <a:lvl9pPr marL="7105917" indent="-417995" algn="l" rtl="0" eaLnBrk="1" fontAlgn="base" hangingPunct="1">
        <a:spcBef>
          <a:spcPct val="20000"/>
        </a:spcBef>
        <a:spcAft>
          <a:spcPct val="0"/>
        </a:spcAft>
        <a:buChar char="»"/>
        <a:defRPr sz="3700">
          <a:solidFill>
            <a:schemeClr val="tx1"/>
          </a:solidFill>
          <a:latin typeface="+mn-lt"/>
        </a:defRPr>
      </a:lvl9pPr>
    </p:bodyStyle>
    <p:other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Lisa.Barajas@metc.state.mn.u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Debra.Detrick@metc.state.mn.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237" y="4930387"/>
            <a:ext cx="13818950" cy="3764726"/>
          </a:xfrm>
        </p:spPr>
        <p:txBody>
          <a:bodyPr/>
          <a:lstStyle/>
          <a:p>
            <a:r>
              <a:rPr lang="en-US" dirty="0" smtClean="0"/>
              <a:t>Recommendation of </a:t>
            </a:r>
            <a:br>
              <a:rPr lang="en-US" dirty="0" smtClean="0"/>
            </a:br>
            <a:r>
              <a:rPr lang="en-US" dirty="0" smtClean="0"/>
              <a:t>Land Use Advisory Committee on Geographic Planning Areas</a:t>
            </a:r>
            <a:endParaRPr lang="en-US" dirty="0"/>
          </a:p>
        </p:txBody>
      </p:sp>
      <p:sp>
        <p:nvSpPr>
          <p:cNvPr id="3" name="Text Placeholder 2"/>
          <p:cNvSpPr>
            <a:spLocks noGrp="1"/>
          </p:cNvSpPr>
          <p:nvPr>
            <p:ph type="body" idx="1"/>
          </p:nvPr>
        </p:nvSpPr>
        <p:spPr/>
        <p:txBody>
          <a:bodyPr/>
          <a:lstStyle/>
          <a:p>
            <a:r>
              <a:rPr lang="en-US" sz="4400" dirty="0" smtClean="0"/>
              <a:t>August </a:t>
            </a:r>
            <a:r>
              <a:rPr lang="en-US" sz="4400" dirty="0" smtClean="0"/>
              <a:t>28</a:t>
            </a:r>
            <a:r>
              <a:rPr lang="en-US" sz="4400" dirty="0" smtClean="0"/>
              <a:t>, </a:t>
            </a:r>
            <a:r>
              <a:rPr lang="en-US" sz="4400" dirty="0" smtClean="0"/>
              <a:t>2013</a:t>
            </a:r>
            <a:endParaRPr lang="en-US" sz="4400" dirty="0"/>
          </a:p>
        </p:txBody>
      </p:sp>
      <p:sp>
        <p:nvSpPr>
          <p:cNvPr id="4" name="Subtitle 3"/>
          <p:cNvSpPr>
            <a:spLocks noGrp="1"/>
          </p:cNvSpPr>
          <p:nvPr>
            <p:ph type="subTitle" idx="11"/>
          </p:nvPr>
        </p:nvSpPr>
        <p:spPr>
          <a:xfrm>
            <a:off x="1284237" y="11891213"/>
            <a:ext cx="10019639" cy="854529"/>
          </a:xfrm>
        </p:spPr>
        <p:txBody>
          <a:bodyPr/>
          <a:lstStyle/>
          <a:p>
            <a:r>
              <a:rPr lang="en-US" dirty="0" smtClean="0"/>
              <a:t>Committee of the Whole</a:t>
            </a:r>
            <a:endParaRPr lang="en-US" dirty="0"/>
          </a:p>
        </p:txBody>
      </p:sp>
    </p:spTree>
    <p:extLst>
      <p:ext uri="{BB962C8B-B14F-4D97-AF65-F5344CB8AC3E}">
        <p14:creationId xmlns:p14="http://schemas.microsoft.com/office/powerpoint/2010/main" xmlns="" val="3363489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ap of the Current Geographic Planning Areas adopted as part of the 2030 Regional Development Framework"/>
          <p:cNvPicPr>
            <a:picLocks noGrp="1" noChangeAspect="1"/>
          </p:cNvPicPr>
          <p:nvPr>
            <p:ph type="pic" sz="quarter" idx="10"/>
          </p:nvPr>
        </p:nvPicPr>
        <p:blipFill>
          <a:blip r:embed="rId3"/>
          <a:stretch>
            <a:fillRect/>
          </a:stretch>
        </p:blipFill>
        <p:spPr>
          <a:xfrm>
            <a:off x="0" y="444142"/>
            <a:ext cx="16257589" cy="12166958"/>
          </a:xfrm>
        </p:spPr>
      </p:pic>
      <p:sp>
        <p:nvSpPr>
          <p:cNvPr id="6" name="TextBox 5"/>
          <p:cNvSpPr txBox="1"/>
          <p:nvPr/>
        </p:nvSpPr>
        <p:spPr>
          <a:xfrm>
            <a:off x="0" y="550719"/>
            <a:ext cx="14078607" cy="600164"/>
          </a:xfrm>
          <a:prstGeom prst="rect">
            <a:avLst/>
          </a:prstGeom>
          <a:noFill/>
        </p:spPr>
        <p:txBody>
          <a:bodyPr wrap="square" rtlCol="0">
            <a:spAutoFit/>
          </a:bodyPr>
          <a:lstStyle/>
          <a:p>
            <a:r>
              <a:rPr lang="en-US" b="1" dirty="0" smtClean="0"/>
              <a:t>Current Geographic Planning Areas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marL="742950" indent="-742950"/>
            <a:r>
              <a:rPr lang="en-US" sz="5400" dirty="0" smtClean="0"/>
              <a:t>Conceptual in nature</a:t>
            </a:r>
          </a:p>
          <a:p>
            <a:pPr marL="1529934" lvl="1" indent="-742950"/>
            <a:r>
              <a:rPr lang="en-US" sz="4700" dirty="0" smtClean="0"/>
              <a:t>Does not specify definitions, policies, boundaries, or names for planning areas</a:t>
            </a:r>
          </a:p>
          <a:p>
            <a:pPr marL="742950" indent="-742950"/>
            <a:r>
              <a:rPr lang="en-US" sz="5400" dirty="0" smtClean="0"/>
              <a:t>Based on:</a:t>
            </a:r>
          </a:p>
          <a:p>
            <a:pPr marL="1529934" lvl="1" indent="-742950"/>
            <a:r>
              <a:rPr lang="en-US" sz="4700" dirty="0" smtClean="0"/>
              <a:t>input from LUAC and the COW;</a:t>
            </a:r>
          </a:p>
          <a:p>
            <a:pPr marL="1529934" lvl="1" indent="-742950"/>
            <a:r>
              <a:rPr lang="en-US" sz="4700" dirty="0" smtClean="0"/>
              <a:t>Metropolitan Council’s statutory authority; and</a:t>
            </a:r>
          </a:p>
          <a:p>
            <a:pPr marL="1529934" lvl="1" indent="-742950"/>
            <a:r>
              <a:rPr lang="en-US" sz="4700" dirty="0" smtClean="0"/>
              <a:t>staff research and review</a:t>
            </a:r>
          </a:p>
          <a:p>
            <a:pPr marL="1529934" lvl="1" indent="-742950"/>
            <a:endParaRPr lang="en-US" sz="4700" dirty="0" smtClean="0"/>
          </a:p>
          <a:p>
            <a:pPr marL="1529934" lvl="1" indent="-742950"/>
            <a:endParaRPr lang="en-US" sz="4700" dirty="0" smtClean="0"/>
          </a:p>
          <a:p>
            <a:pPr marL="742950" indent="-742950"/>
            <a:endParaRPr lang="en-US" sz="5400" dirty="0" smtClean="0"/>
          </a:p>
          <a:p>
            <a:pPr marL="742950" indent="-742950">
              <a:buNone/>
            </a:pPr>
            <a:r>
              <a:rPr lang="en-US" sz="5400" dirty="0" smtClean="0"/>
              <a:t/>
            </a:r>
            <a:br>
              <a:rPr lang="en-US" sz="5400" dirty="0" smtClean="0"/>
            </a:br>
            <a:endParaRPr lang="en-US" sz="5400" dirty="0" smtClean="0"/>
          </a:p>
          <a:p>
            <a:pPr marL="742950" indent="-742950">
              <a:buNone/>
            </a:pPr>
            <a:r>
              <a:rPr lang="en-US" sz="4000" dirty="0" smtClean="0"/>
              <a:t/>
            </a:r>
            <a:br>
              <a:rPr lang="en-US" sz="4000" dirty="0" smtClean="0"/>
            </a:br>
            <a:r>
              <a:rPr lang="en-US" sz="4000" dirty="0" smtClean="0"/>
              <a:t>	</a:t>
            </a:r>
          </a:p>
        </p:txBody>
      </p:sp>
      <p:sp>
        <p:nvSpPr>
          <p:cNvPr id="3" name="Title 2"/>
          <p:cNvSpPr>
            <a:spLocks noGrp="1"/>
          </p:cNvSpPr>
          <p:nvPr>
            <p:ph type="title"/>
          </p:nvPr>
        </p:nvSpPr>
        <p:spPr/>
        <p:txBody>
          <a:bodyPr/>
          <a:lstStyle/>
          <a:p>
            <a:r>
              <a:rPr lang="en-US" sz="7200" dirty="0" smtClean="0"/>
              <a:t>LUAC’s recommendation</a:t>
            </a:r>
            <a:endParaRPr lang="en-US" sz="7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marL="742950" indent="-742950"/>
            <a:r>
              <a:rPr lang="en-US" sz="5400" dirty="0" smtClean="0"/>
              <a:t>Characteristics at the community level</a:t>
            </a:r>
          </a:p>
          <a:p>
            <a:pPr marL="1529934" lvl="1" indent="-742950"/>
            <a:r>
              <a:rPr lang="en-US" sz="4700" dirty="0" smtClean="0"/>
              <a:t>Keeps characteristics of current planning areas</a:t>
            </a:r>
          </a:p>
          <a:p>
            <a:pPr marL="1529934" lvl="1" indent="-742950"/>
            <a:r>
              <a:rPr lang="en-US" sz="4700" dirty="0" smtClean="0"/>
              <a:t>Adds intersection density and age of housing</a:t>
            </a:r>
          </a:p>
          <a:p>
            <a:pPr marL="742950" lvl="1" indent="-742950">
              <a:buClr>
                <a:schemeClr val="accent1"/>
              </a:buClr>
              <a:buSzPct val="125000"/>
              <a:buFont typeface="Arial"/>
              <a:buChar char="•"/>
            </a:pPr>
            <a:r>
              <a:rPr lang="en-US" sz="5400" dirty="0" smtClean="0"/>
              <a:t>Features that transcend community borders</a:t>
            </a:r>
          </a:p>
          <a:p>
            <a:pPr marL="1529934" lvl="1" indent="-742950"/>
            <a:r>
              <a:rPr lang="en-US" sz="4700" dirty="0" smtClean="0"/>
              <a:t>Existing job &amp; activity centers</a:t>
            </a:r>
          </a:p>
          <a:p>
            <a:pPr marL="1529934" lvl="1" indent="-742950"/>
            <a:r>
              <a:rPr lang="en-US" sz="4700" dirty="0" smtClean="0"/>
              <a:t>Transportation corridors</a:t>
            </a:r>
          </a:p>
          <a:p>
            <a:pPr marL="1529934" lvl="1" indent="-742950"/>
            <a:r>
              <a:rPr lang="en-US" sz="4700" dirty="0" smtClean="0"/>
              <a:t>Potential for redevelopment, reuse and infill</a:t>
            </a:r>
          </a:p>
          <a:p>
            <a:pPr marL="1529934" lvl="1" indent="-742950"/>
            <a:r>
              <a:rPr lang="en-US" sz="4700" dirty="0" smtClean="0"/>
              <a:t>Groundwater recharge potential</a:t>
            </a:r>
          </a:p>
          <a:p>
            <a:pPr marL="1529934" lvl="1" indent="-742950"/>
            <a:endParaRPr lang="en-US" sz="4700" dirty="0" smtClean="0"/>
          </a:p>
          <a:p>
            <a:pPr marL="742950" indent="-742950"/>
            <a:endParaRPr lang="en-US" sz="5400" dirty="0" smtClean="0"/>
          </a:p>
          <a:p>
            <a:pPr marL="742950" indent="-742950">
              <a:buNone/>
            </a:pPr>
            <a:r>
              <a:rPr lang="en-US" sz="5400" dirty="0" smtClean="0"/>
              <a:t/>
            </a:r>
            <a:br>
              <a:rPr lang="en-US" sz="5400" dirty="0" smtClean="0"/>
            </a:br>
            <a:endParaRPr lang="en-US" sz="5400" dirty="0" smtClean="0"/>
          </a:p>
          <a:p>
            <a:pPr marL="742950" indent="-742950">
              <a:buNone/>
            </a:pPr>
            <a:r>
              <a:rPr lang="en-US" sz="4000" dirty="0" smtClean="0"/>
              <a:t/>
            </a:r>
            <a:br>
              <a:rPr lang="en-US" sz="4000" dirty="0" smtClean="0"/>
            </a:br>
            <a:r>
              <a:rPr lang="en-US" sz="4000" dirty="0" smtClean="0"/>
              <a:t>	</a:t>
            </a:r>
          </a:p>
        </p:txBody>
      </p:sp>
      <p:sp>
        <p:nvSpPr>
          <p:cNvPr id="3" name="Title 2"/>
          <p:cNvSpPr>
            <a:spLocks noGrp="1"/>
          </p:cNvSpPr>
          <p:nvPr>
            <p:ph type="title"/>
          </p:nvPr>
        </p:nvSpPr>
        <p:spPr/>
        <p:txBody>
          <a:bodyPr/>
          <a:lstStyle/>
          <a:p>
            <a:r>
              <a:rPr lang="en-US" sz="7200" dirty="0" smtClean="0"/>
              <a:t>Recommendation includes</a:t>
            </a:r>
            <a:endParaRPr lang="en-US" sz="7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pic>
        <p:nvPicPr>
          <p:cNvPr id="1026" name="Picture 2" descr="Map of the Land Use Advisory Committee's recommendation on geographic planning areas, showing existing job &amp; activity centers, groundwater recharge potential, transportation corridors, and areas of potential redevelopment, reuse, and infill"/>
          <p:cNvPicPr>
            <a:picLocks noChangeAspect="1" noChangeArrowheads="1"/>
          </p:cNvPicPr>
          <p:nvPr/>
        </p:nvPicPr>
        <p:blipFill>
          <a:blip r:embed="rId3"/>
          <a:srcRect/>
          <a:stretch>
            <a:fillRect/>
          </a:stretch>
        </p:blipFill>
        <p:spPr bwMode="auto">
          <a:xfrm>
            <a:off x="0" y="593920"/>
            <a:ext cx="16257588" cy="11828744"/>
          </a:xfrm>
          <a:prstGeom prst="rect">
            <a:avLst/>
          </a:prstGeom>
          <a:noFill/>
        </p:spPr>
      </p:pic>
      <p:sp>
        <p:nvSpPr>
          <p:cNvPr id="8" name="TextBox 7"/>
          <p:cNvSpPr txBox="1"/>
          <p:nvPr/>
        </p:nvSpPr>
        <p:spPr>
          <a:xfrm>
            <a:off x="0" y="593920"/>
            <a:ext cx="8896350" cy="1107996"/>
          </a:xfrm>
          <a:prstGeom prst="rect">
            <a:avLst/>
          </a:prstGeom>
          <a:noFill/>
        </p:spPr>
        <p:txBody>
          <a:bodyPr wrap="square" rtlCol="0">
            <a:spAutoFit/>
          </a:bodyPr>
          <a:lstStyle/>
          <a:p>
            <a:r>
              <a:rPr lang="en-US" b="1" dirty="0" smtClean="0"/>
              <a:t>LUAC Recommendation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marL="742950" indent="-742950"/>
            <a:r>
              <a:rPr lang="en-US" sz="5400" dirty="0" smtClean="0"/>
              <a:t>Characteristics retained</a:t>
            </a:r>
          </a:p>
          <a:p>
            <a:pPr marL="1529934" lvl="1" indent="-742950"/>
            <a:r>
              <a:rPr lang="en-US" sz="4700" dirty="0" smtClean="0"/>
              <a:t>Long-Term Wastewater Treatment Service Area</a:t>
            </a:r>
          </a:p>
          <a:p>
            <a:pPr marL="1529934" lvl="1" indent="-742950"/>
            <a:r>
              <a:rPr lang="en-US" sz="4700" dirty="0" smtClean="0"/>
              <a:t>Metropolitan Urban Service Area (MUSA)</a:t>
            </a:r>
          </a:p>
          <a:p>
            <a:pPr marL="1529934" lvl="1" indent="-742950"/>
            <a:r>
              <a:rPr lang="en-US" sz="4700" dirty="0" smtClean="0"/>
              <a:t>Percentage of developable land committed to urban uses</a:t>
            </a:r>
          </a:p>
          <a:p>
            <a:pPr marL="2261426" lvl="2" indent="-742950"/>
            <a:r>
              <a:rPr lang="en-US" sz="4000" dirty="0" smtClean="0"/>
              <a:t>Used more than 85% developed as threshold to define developed area in </a:t>
            </a:r>
            <a:r>
              <a:rPr lang="en-US" sz="4000" i="1" dirty="0" smtClean="0"/>
              <a:t>Regional Development Framework</a:t>
            </a:r>
            <a:endParaRPr lang="en-US" sz="4000" dirty="0" smtClean="0"/>
          </a:p>
          <a:p>
            <a:pPr marL="742950" indent="-742950"/>
            <a:endParaRPr lang="en-US" sz="5400" dirty="0" smtClean="0"/>
          </a:p>
          <a:p>
            <a:pPr marL="742950" indent="-742950">
              <a:buNone/>
            </a:pPr>
            <a:r>
              <a:rPr lang="en-US" sz="5400" dirty="0" smtClean="0"/>
              <a:t/>
            </a:r>
            <a:br>
              <a:rPr lang="en-US" sz="5400" dirty="0" smtClean="0"/>
            </a:br>
            <a:endParaRPr lang="en-US" sz="5400" dirty="0" smtClean="0"/>
          </a:p>
          <a:p>
            <a:pPr marL="742950" indent="-742950">
              <a:buNone/>
            </a:pPr>
            <a:r>
              <a:rPr lang="en-US" sz="4000" dirty="0" smtClean="0"/>
              <a:t/>
            </a:r>
            <a:br>
              <a:rPr lang="en-US" sz="4000" dirty="0" smtClean="0"/>
            </a:br>
            <a:r>
              <a:rPr lang="en-US" sz="4000" dirty="0" smtClean="0"/>
              <a:t>	</a:t>
            </a:r>
          </a:p>
        </p:txBody>
      </p:sp>
      <p:sp>
        <p:nvSpPr>
          <p:cNvPr id="3" name="Title 2"/>
          <p:cNvSpPr>
            <a:spLocks noGrp="1"/>
          </p:cNvSpPr>
          <p:nvPr>
            <p:ph type="title"/>
          </p:nvPr>
        </p:nvSpPr>
        <p:spPr/>
        <p:txBody>
          <a:bodyPr/>
          <a:lstStyle/>
          <a:p>
            <a:r>
              <a:rPr lang="en-US" sz="7200" dirty="0" smtClean="0"/>
              <a:t>Community-level characteristics</a:t>
            </a:r>
            <a:endParaRPr lang="en-US" sz="7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marL="742950" indent="-742950"/>
            <a:r>
              <a:rPr lang="en-US" sz="5400" dirty="0" smtClean="0"/>
              <a:t>Information added</a:t>
            </a:r>
          </a:p>
          <a:p>
            <a:pPr marL="1529934" lvl="1" indent="-742950"/>
            <a:r>
              <a:rPr lang="en-US" sz="4700" dirty="0" smtClean="0"/>
              <a:t>Intersection density </a:t>
            </a:r>
          </a:p>
          <a:p>
            <a:pPr marL="2261426" lvl="2" indent="-742950"/>
            <a:r>
              <a:rPr lang="en-US" sz="4000" dirty="0" smtClean="0"/>
              <a:t>Addresses connectivity, accessibility and walkability, urban form and character of development</a:t>
            </a:r>
          </a:p>
          <a:p>
            <a:pPr marL="1529934" lvl="1" indent="-742950"/>
            <a:r>
              <a:rPr lang="en-US" sz="4700" dirty="0" smtClean="0"/>
              <a:t>Age of housing</a:t>
            </a:r>
          </a:p>
          <a:p>
            <a:pPr marL="2261426" lvl="2" indent="-742950"/>
            <a:r>
              <a:rPr lang="en-US" sz="4000" dirty="0" smtClean="0"/>
              <a:t>Serves as proxy for age of infrastructure, maintenance needs and general development patterns</a:t>
            </a:r>
          </a:p>
          <a:p>
            <a:pPr marL="742950" indent="-742950"/>
            <a:endParaRPr lang="en-US" sz="5400" dirty="0" smtClean="0"/>
          </a:p>
          <a:p>
            <a:pPr marL="1529934" lvl="1" indent="-742950"/>
            <a:endParaRPr lang="en-US" sz="4700" dirty="0" smtClean="0"/>
          </a:p>
          <a:p>
            <a:pPr marL="742950" indent="-742950"/>
            <a:endParaRPr lang="en-US" sz="5400" dirty="0" smtClean="0"/>
          </a:p>
          <a:p>
            <a:pPr marL="742950" indent="-742950">
              <a:buNone/>
            </a:pPr>
            <a:r>
              <a:rPr lang="en-US" sz="5400" dirty="0" smtClean="0"/>
              <a:t/>
            </a:r>
            <a:br>
              <a:rPr lang="en-US" sz="5400" dirty="0" smtClean="0"/>
            </a:br>
            <a:endParaRPr lang="en-US" sz="5400" dirty="0" smtClean="0"/>
          </a:p>
          <a:p>
            <a:pPr marL="742950" indent="-742950">
              <a:buNone/>
            </a:pPr>
            <a:r>
              <a:rPr lang="en-US" sz="4000" dirty="0" smtClean="0"/>
              <a:t/>
            </a:r>
            <a:br>
              <a:rPr lang="en-US" sz="4000" dirty="0" smtClean="0"/>
            </a:br>
            <a:r>
              <a:rPr lang="en-US" sz="4000" dirty="0" smtClean="0"/>
              <a:t>	</a:t>
            </a:r>
          </a:p>
        </p:txBody>
      </p:sp>
      <p:sp>
        <p:nvSpPr>
          <p:cNvPr id="3" name="Title 2"/>
          <p:cNvSpPr>
            <a:spLocks noGrp="1"/>
          </p:cNvSpPr>
          <p:nvPr>
            <p:ph type="title"/>
          </p:nvPr>
        </p:nvSpPr>
        <p:spPr/>
        <p:txBody>
          <a:bodyPr/>
          <a:lstStyle/>
          <a:p>
            <a:r>
              <a:rPr lang="en-US" sz="7200" dirty="0" smtClean="0"/>
              <a:t>Community-level characteristics</a:t>
            </a:r>
            <a:endParaRPr lang="en-US" sz="7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marL="742950" indent="-742950"/>
            <a:r>
              <a:rPr lang="en-US" sz="5400" dirty="0" smtClean="0"/>
              <a:t>Existing job &amp; activity centers </a:t>
            </a:r>
          </a:p>
          <a:p>
            <a:pPr marL="1529934" lvl="1" indent="-742950"/>
            <a:r>
              <a:rPr lang="en-US" sz="4700" dirty="0" smtClean="0"/>
              <a:t>Shows major, regional and sub-regional centers</a:t>
            </a:r>
          </a:p>
          <a:p>
            <a:pPr marL="742950" indent="-742950"/>
            <a:r>
              <a:rPr lang="en-US" sz="5400" dirty="0" smtClean="0"/>
              <a:t>Transportation corridors</a:t>
            </a:r>
          </a:p>
          <a:p>
            <a:pPr marL="1529934" lvl="1" indent="-742950"/>
            <a:r>
              <a:rPr lang="en-US" sz="4700" dirty="0" smtClean="0"/>
              <a:t>Shows corridors adopted in the </a:t>
            </a:r>
            <a:r>
              <a:rPr lang="en-US" sz="4700" i="1" dirty="0" smtClean="0"/>
              <a:t>Transportation Policy Plan</a:t>
            </a:r>
            <a:r>
              <a:rPr lang="en-US" sz="4700" dirty="0" smtClean="0"/>
              <a:t> (existing, have locally-preferred alternative or are committed to) </a:t>
            </a:r>
          </a:p>
          <a:p>
            <a:pPr marL="742950" indent="-742950"/>
            <a:endParaRPr lang="en-US" sz="5400" dirty="0" smtClean="0"/>
          </a:p>
          <a:p>
            <a:pPr marL="742950" indent="-742950">
              <a:buNone/>
            </a:pPr>
            <a:r>
              <a:rPr lang="en-US" sz="5400" dirty="0" smtClean="0"/>
              <a:t/>
            </a:r>
            <a:br>
              <a:rPr lang="en-US" sz="5400" dirty="0" smtClean="0"/>
            </a:br>
            <a:endParaRPr lang="en-US" sz="5400" dirty="0" smtClean="0"/>
          </a:p>
          <a:p>
            <a:pPr marL="742950" indent="-742950">
              <a:buNone/>
            </a:pPr>
            <a:r>
              <a:rPr lang="en-US" sz="4000" dirty="0" smtClean="0"/>
              <a:t/>
            </a:r>
            <a:br>
              <a:rPr lang="en-US" sz="4000" dirty="0" smtClean="0"/>
            </a:br>
            <a:r>
              <a:rPr lang="en-US" sz="4000" dirty="0" smtClean="0"/>
              <a:t>	</a:t>
            </a:r>
          </a:p>
        </p:txBody>
      </p:sp>
      <p:sp>
        <p:nvSpPr>
          <p:cNvPr id="3" name="Title 2"/>
          <p:cNvSpPr>
            <a:spLocks noGrp="1"/>
          </p:cNvSpPr>
          <p:nvPr>
            <p:ph type="title"/>
          </p:nvPr>
        </p:nvSpPr>
        <p:spPr/>
        <p:txBody>
          <a:bodyPr/>
          <a:lstStyle/>
          <a:p>
            <a:r>
              <a:rPr lang="en-US" sz="7200" dirty="0" smtClean="0"/>
              <a:t>Features that transcend borders</a:t>
            </a:r>
            <a:endParaRPr lang="en-US" sz="7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marL="742950" indent="-742950"/>
            <a:r>
              <a:rPr lang="en-US" sz="5400" dirty="0" smtClean="0"/>
              <a:t>Potential for redevelopment, reuse and infill</a:t>
            </a:r>
          </a:p>
          <a:p>
            <a:pPr marL="1529934" lvl="1" indent="-742950"/>
            <a:r>
              <a:rPr lang="en-US" sz="4700" dirty="0" smtClean="0"/>
              <a:t>Shows planned 2030 land use for commercial-industrial, institutional or mixed-use development within ½ mile of transitway and within ½ mile of highway corridor</a:t>
            </a:r>
          </a:p>
          <a:p>
            <a:pPr marL="742950" indent="-742950"/>
            <a:r>
              <a:rPr lang="en-US" sz="5400" dirty="0" smtClean="0"/>
              <a:t>Groundwater recharge potential</a:t>
            </a:r>
          </a:p>
          <a:p>
            <a:pPr marL="1529934" lvl="1" indent="-742950"/>
            <a:r>
              <a:rPr lang="en-US" sz="4700" dirty="0" smtClean="0"/>
              <a:t>Shows areas of high, low, mixed and moderate potential for water recharge</a:t>
            </a:r>
          </a:p>
          <a:p>
            <a:pPr marL="1529934" lvl="1" indent="-742950"/>
            <a:endParaRPr lang="en-US" sz="4700" dirty="0" smtClean="0"/>
          </a:p>
          <a:p>
            <a:pPr marL="742950" indent="-742950"/>
            <a:endParaRPr lang="en-US" sz="5400" dirty="0" smtClean="0"/>
          </a:p>
          <a:p>
            <a:pPr marL="742950" indent="-742950">
              <a:buNone/>
            </a:pPr>
            <a:r>
              <a:rPr lang="en-US" sz="5400" dirty="0" smtClean="0"/>
              <a:t/>
            </a:r>
            <a:br>
              <a:rPr lang="en-US" sz="5400" dirty="0" smtClean="0"/>
            </a:br>
            <a:endParaRPr lang="en-US" sz="5400" dirty="0" smtClean="0"/>
          </a:p>
          <a:p>
            <a:pPr marL="742950" indent="-742950">
              <a:buNone/>
            </a:pPr>
            <a:r>
              <a:rPr lang="en-US" sz="4000" dirty="0" smtClean="0"/>
              <a:t/>
            </a:r>
            <a:br>
              <a:rPr lang="en-US" sz="4000" dirty="0" smtClean="0"/>
            </a:br>
            <a:r>
              <a:rPr lang="en-US" sz="4000" dirty="0" smtClean="0"/>
              <a:t>	</a:t>
            </a:r>
          </a:p>
        </p:txBody>
      </p:sp>
      <p:sp>
        <p:nvSpPr>
          <p:cNvPr id="3" name="Title 2"/>
          <p:cNvSpPr>
            <a:spLocks noGrp="1"/>
          </p:cNvSpPr>
          <p:nvPr>
            <p:ph type="title"/>
          </p:nvPr>
        </p:nvSpPr>
        <p:spPr/>
        <p:txBody>
          <a:bodyPr/>
          <a:lstStyle/>
          <a:p>
            <a:r>
              <a:rPr lang="en-US" sz="7200" dirty="0" smtClean="0"/>
              <a:t>Features that transcend borders</a:t>
            </a:r>
            <a:endParaRPr lang="en-US" sz="7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6923225"/>
          </a:xfrm>
        </p:spPr>
        <p:txBody>
          <a:bodyPr/>
          <a:lstStyle/>
          <a:p>
            <a:r>
              <a:rPr lang="en-US" sz="4700" dirty="0" smtClean="0"/>
              <a:t>Emphasize environmental sustainability</a:t>
            </a:r>
          </a:p>
          <a:p>
            <a:r>
              <a:rPr lang="en-US" sz="4700" dirty="0" smtClean="0"/>
              <a:t>Enhance economic competitiveness</a:t>
            </a:r>
          </a:p>
          <a:p>
            <a:r>
              <a:rPr lang="en-US" sz="4700" dirty="0" smtClean="0"/>
              <a:t>Reflect character of communities and infrastructure</a:t>
            </a:r>
          </a:p>
          <a:p>
            <a:r>
              <a:rPr lang="en-US" sz="4700" dirty="0" smtClean="0"/>
              <a:t>Maximize efficient use of infrastructure</a:t>
            </a:r>
          </a:p>
          <a:p>
            <a:r>
              <a:rPr lang="en-US" sz="4700" dirty="0" smtClean="0"/>
              <a:t>Provide efficient transportation</a:t>
            </a:r>
          </a:p>
          <a:p>
            <a:r>
              <a:rPr lang="en-US" sz="4700" dirty="0" smtClean="0"/>
              <a:t>Show areas of development and redevelopment</a:t>
            </a:r>
          </a:p>
          <a:p>
            <a:r>
              <a:rPr lang="en-US" sz="4700" dirty="0" smtClean="0"/>
              <a:t>Recommend concepts important for whole region</a:t>
            </a:r>
          </a:p>
          <a:p>
            <a:r>
              <a:rPr lang="en-US" sz="4700" dirty="0" smtClean="0"/>
              <a:t>Support best option for planning</a:t>
            </a:r>
            <a:endParaRPr lang="en-US" sz="4700" dirty="0"/>
          </a:p>
        </p:txBody>
      </p:sp>
      <p:sp>
        <p:nvSpPr>
          <p:cNvPr id="3" name="Title 2"/>
          <p:cNvSpPr>
            <a:spLocks noGrp="1"/>
          </p:cNvSpPr>
          <p:nvPr>
            <p:ph type="title"/>
          </p:nvPr>
        </p:nvSpPr>
        <p:spPr/>
        <p:txBody>
          <a:bodyPr/>
          <a:lstStyle/>
          <a:p>
            <a:r>
              <a:rPr lang="en-US" sz="7200" dirty="0" smtClean="0"/>
              <a:t>Rationales for recommendation</a:t>
            </a:r>
            <a:endParaRPr lang="en-US" sz="7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6923225"/>
          </a:xfrm>
        </p:spPr>
        <p:txBody>
          <a:bodyPr/>
          <a:lstStyle/>
          <a:p>
            <a:r>
              <a:rPr lang="en-US" sz="5400" dirty="0" smtClean="0"/>
              <a:t>Some LUAC members:</a:t>
            </a:r>
          </a:p>
          <a:p>
            <a:pPr lvl="1"/>
            <a:r>
              <a:rPr lang="en-US" sz="4700" dirty="0" smtClean="0"/>
              <a:t>preferred another option for planning areas;</a:t>
            </a:r>
          </a:p>
          <a:p>
            <a:pPr lvl="1"/>
            <a:r>
              <a:rPr lang="en-US" sz="4700" dirty="0" smtClean="0"/>
              <a:t>expressed concerns about reflecting water supply in planning areas;</a:t>
            </a:r>
          </a:p>
          <a:p>
            <a:pPr lvl="1"/>
            <a:r>
              <a:rPr lang="en-US" sz="4700" dirty="0" smtClean="0"/>
              <a:t>valued other concepts; and</a:t>
            </a:r>
          </a:p>
          <a:p>
            <a:pPr lvl="2"/>
            <a:r>
              <a:rPr lang="en-US" sz="4000" dirty="0" smtClean="0"/>
              <a:t>How do socio-economic conditions, such a racially concentrated areas of poverty (RCAPs), connect?</a:t>
            </a:r>
          </a:p>
          <a:p>
            <a:pPr lvl="1"/>
            <a:r>
              <a:rPr lang="en-US" sz="4700" dirty="0" smtClean="0"/>
              <a:t>shared ideas for additional analysis</a:t>
            </a:r>
          </a:p>
          <a:p>
            <a:pPr>
              <a:buNone/>
            </a:pPr>
            <a:endParaRPr lang="en-US" sz="4700" dirty="0" smtClean="0"/>
          </a:p>
          <a:p>
            <a:pPr lvl="1"/>
            <a:endParaRPr lang="en-US" sz="4700" dirty="0" smtClean="0"/>
          </a:p>
          <a:p>
            <a:pPr lvl="1"/>
            <a:endParaRPr lang="en-US" sz="4700" dirty="0" smtClean="0"/>
          </a:p>
          <a:p>
            <a:pPr lvl="1"/>
            <a:endParaRPr lang="en-US" sz="4700" dirty="0" smtClean="0"/>
          </a:p>
          <a:p>
            <a:pPr lvl="1"/>
            <a:endParaRPr lang="en-US" sz="4700" dirty="0" smtClean="0"/>
          </a:p>
          <a:p>
            <a:pPr lvl="1"/>
            <a:endParaRPr lang="en-US" sz="4700" dirty="0" smtClean="0"/>
          </a:p>
          <a:p>
            <a:pPr lvl="1"/>
            <a:endParaRPr lang="en-US" sz="4700" dirty="0" smtClean="0"/>
          </a:p>
          <a:p>
            <a:pPr lvl="1"/>
            <a:endParaRPr lang="en-US" dirty="0"/>
          </a:p>
        </p:txBody>
      </p:sp>
      <p:sp>
        <p:nvSpPr>
          <p:cNvPr id="3" name="Title 2"/>
          <p:cNvSpPr>
            <a:spLocks noGrp="1"/>
          </p:cNvSpPr>
          <p:nvPr>
            <p:ph type="title"/>
          </p:nvPr>
        </p:nvSpPr>
        <p:spPr/>
        <p:txBody>
          <a:bodyPr/>
          <a:lstStyle/>
          <a:p>
            <a:r>
              <a:rPr lang="en-US" sz="7200" dirty="0" smtClean="0"/>
              <a:t>LUAC’s different viewpoints</a:t>
            </a:r>
            <a:endParaRPr lang="en-US"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59599" y="2925624"/>
            <a:ext cx="14622380" cy="7361376"/>
          </a:xfrm>
        </p:spPr>
        <p:txBody>
          <a:bodyPr/>
          <a:lstStyle/>
          <a:p>
            <a:pPr>
              <a:lnSpc>
                <a:spcPct val="120000"/>
              </a:lnSpc>
            </a:pPr>
            <a:r>
              <a:rPr lang="en-US" sz="5400" dirty="0" smtClean="0"/>
              <a:t>Use planning areas to effectively plan and implement policies at the local level</a:t>
            </a:r>
          </a:p>
          <a:p>
            <a:pPr>
              <a:lnSpc>
                <a:spcPct val="120000"/>
              </a:lnSpc>
            </a:pPr>
            <a:r>
              <a:rPr lang="en-US" sz="5400" dirty="0" smtClean="0"/>
              <a:t>Apply different policies tailored for different areas</a:t>
            </a:r>
          </a:p>
          <a:p>
            <a:pPr lvl="1">
              <a:lnSpc>
                <a:spcPct val="120000"/>
              </a:lnSpc>
            </a:pPr>
            <a:r>
              <a:rPr lang="en-US" sz="4700" dirty="0" smtClean="0"/>
              <a:t>Recognize context for applying different policies</a:t>
            </a:r>
          </a:p>
          <a:p>
            <a:pPr lvl="1">
              <a:lnSpc>
                <a:spcPct val="120000"/>
              </a:lnSpc>
            </a:pPr>
            <a:r>
              <a:rPr lang="en-US" sz="4700" dirty="0" smtClean="0"/>
              <a:t>Make different expectations clear for different communities</a:t>
            </a:r>
          </a:p>
          <a:p>
            <a:pPr lvl="1">
              <a:lnSpc>
                <a:spcPct val="120000"/>
              </a:lnSpc>
            </a:pPr>
            <a:endParaRPr lang="en-US" sz="4700" dirty="0" smtClean="0"/>
          </a:p>
          <a:p>
            <a:pPr>
              <a:lnSpc>
                <a:spcPct val="120000"/>
              </a:lnSpc>
            </a:pPr>
            <a:endParaRPr lang="en-US" sz="5400" dirty="0" smtClean="0"/>
          </a:p>
        </p:txBody>
      </p:sp>
      <p:sp>
        <p:nvSpPr>
          <p:cNvPr id="3" name="Title 2"/>
          <p:cNvSpPr>
            <a:spLocks noGrp="1"/>
          </p:cNvSpPr>
          <p:nvPr>
            <p:ph type="title"/>
          </p:nvPr>
        </p:nvSpPr>
        <p:spPr/>
        <p:txBody>
          <a:bodyPr/>
          <a:lstStyle/>
          <a:p>
            <a:r>
              <a:rPr lang="en-US" sz="7200" dirty="0" smtClean="0"/>
              <a:t>Why planning areas matter</a:t>
            </a:r>
            <a:endParaRPr lang="en-US"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6659810"/>
          </a:xfrm>
        </p:spPr>
        <p:txBody>
          <a:bodyPr/>
          <a:lstStyle/>
          <a:p>
            <a:pPr>
              <a:lnSpc>
                <a:spcPct val="120000"/>
              </a:lnSpc>
            </a:pPr>
            <a:r>
              <a:rPr lang="en-US" sz="5400" dirty="0" smtClean="0"/>
              <a:t>Confirm that will develop new planning areas for </a:t>
            </a:r>
            <a:r>
              <a:rPr lang="en-US" sz="5400" i="1" dirty="0" smtClean="0"/>
              <a:t>Thrive MSP 2040</a:t>
            </a:r>
          </a:p>
          <a:p>
            <a:pPr>
              <a:lnSpc>
                <a:spcPct val="120000"/>
              </a:lnSpc>
            </a:pPr>
            <a:r>
              <a:rPr lang="en-US" sz="5400" dirty="0" smtClean="0"/>
              <a:t>Affirm general concepts in LUAC’s recommendation</a:t>
            </a:r>
          </a:p>
          <a:p>
            <a:pPr>
              <a:lnSpc>
                <a:spcPct val="120000"/>
              </a:lnSpc>
            </a:pPr>
            <a:r>
              <a:rPr lang="en-US" sz="5400" dirty="0" smtClean="0"/>
              <a:t>Provide guidance for refining planning areas</a:t>
            </a:r>
          </a:p>
        </p:txBody>
      </p:sp>
      <p:sp>
        <p:nvSpPr>
          <p:cNvPr id="3" name="Title 2"/>
          <p:cNvSpPr>
            <a:spLocks noGrp="1"/>
          </p:cNvSpPr>
          <p:nvPr>
            <p:ph type="title"/>
          </p:nvPr>
        </p:nvSpPr>
        <p:spPr/>
        <p:txBody>
          <a:bodyPr/>
          <a:lstStyle/>
          <a:p>
            <a:r>
              <a:rPr lang="en-US" sz="7200" dirty="0" smtClean="0"/>
              <a:t>Discussio</a:t>
            </a:r>
            <a:r>
              <a:rPr lang="en-US" sz="8000" dirty="0" smtClean="0"/>
              <a:t>n</a:t>
            </a:r>
            <a:br>
              <a:rPr lang="en-US" sz="8000" dirty="0" smtClean="0"/>
            </a:br>
            <a:endParaRPr lang="en-US" sz="8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59599" y="4902740"/>
            <a:ext cx="14622380" cy="5350214"/>
          </a:xfrm>
        </p:spPr>
        <p:txBody>
          <a:bodyPr/>
          <a:lstStyle/>
          <a:p>
            <a:pPr>
              <a:buNone/>
            </a:pPr>
            <a:r>
              <a:rPr lang="en-US" sz="5400" dirty="0" smtClean="0"/>
              <a:t>Staff contacts:</a:t>
            </a:r>
          </a:p>
          <a:p>
            <a:pPr>
              <a:buNone/>
            </a:pPr>
            <a:r>
              <a:rPr lang="en-US" sz="4700" dirty="0" smtClean="0"/>
              <a:t>Lisa Barajas, 651-602-1895</a:t>
            </a:r>
          </a:p>
          <a:p>
            <a:pPr>
              <a:buNone/>
            </a:pPr>
            <a:r>
              <a:rPr lang="en-US" sz="4700" dirty="0" smtClean="0">
                <a:solidFill>
                  <a:schemeClr val="tx1"/>
                </a:solidFill>
                <a:hlinkClick r:id="rId3"/>
              </a:rPr>
              <a:t>Lisa.Barajas@metc.state.mn.us</a:t>
            </a:r>
            <a:endParaRPr lang="en-US" sz="4700" dirty="0" smtClean="0">
              <a:solidFill>
                <a:schemeClr val="tx1"/>
              </a:solidFill>
            </a:endParaRPr>
          </a:p>
          <a:p>
            <a:pPr>
              <a:spcBef>
                <a:spcPts val="0"/>
              </a:spcBef>
              <a:buNone/>
            </a:pPr>
            <a:endParaRPr lang="en-US" sz="5400" dirty="0" smtClean="0"/>
          </a:p>
          <a:p>
            <a:pPr>
              <a:buNone/>
            </a:pPr>
            <a:r>
              <a:rPr lang="en-US" sz="4700" dirty="0" smtClean="0"/>
              <a:t>Debra Detrick, 651-602-1327</a:t>
            </a:r>
          </a:p>
          <a:p>
            <a:pPr>
              <a:buNone/>
            </a:pPr>
            <a:r>
              <a:rPr lang="en-US" sz="4700" dirty="0" smtClean="0">
                <a:solidFill>
                  <a:schemeClr val="tx1"/>
                </a:solidFill>
                <a:hlinkClick r:id="rId4"/>
              </a:rPr>
              <a:t>Debra.Detrick@metc.state.mn.us</a:t>
            </a:r>
            <a:endParaRPr lang="en-US" sz="4700" dirty="0" smtClean="0"/>
          </a:p>
        </p:txBody>
      </p:sp>
      <p:sp>
        <p:nvSpPr>
          <p:cNvPr id="3" name="Title 2"/>
          <p:cNvSpPr>
            <a:spLocks noGrp="1"/>
          </p:cNvSpPr>
          <p:nvPr>
            <p:ph type="title"/>
          </p:nvPr>
        </p:nvSpPr>
        <p:spPr>
          <a:xfrm>
            <a:off x="859599" y="1195697"/>
            <a:ext cx="14631829" cy="3454123"/>
          </a:xfrm>
        </p:spPr>
        <p:txBody>
          <a:bodyPr/>
          <a:lstStyle/>
          <a:p>
            <a:r>
              <a:rPr lang="en-US" sz="7200" dirty="0" smtClean="0"/>
              <a:t>Recommendation of </a:t>
            </a:r>
            <a:br>
              <a:rPr lang="en-US" sz="7200" dirty="0" smtClean="0"/>
            </a:br>
            <a:r>
              <a:rPr lang="en-US" sz="7200" dirty="0" smtClean="0"/>
              <a:t>Land Use Advisory Committee on Geographic Planning Areas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6770826"/>
          </a:xfrm>
        </p:spPr>
        <p:txBody>
          <a:bodyPr/>
          <a:lstStyle/>
          <a:p>
            <a:r>
              <a:rPr lang="en-US" sz="5400" dirty="0" smtClean="0"/>
              <a:t>Objectives</a:t>
            </a:r>
          </a:p>
          <a:p>
            <a:r>
              <a:rPr lang="en-US" sz="5400" dirty="0" smtClean="0"/>
              <a:t>Time frame for planning areas</a:t>
            </a:r>
          </a:p>
          <a:p>
            <a:r>
              <a:rPr lang="en-US" sz="5400" dirty="0" smtClean="0"/>
              <a:t>Recap of COW meeting on January 30 </a:t>
            </a:r>
          </a:p>
          <a:p>
            <a:pPr lvl="1"/>
            <a:r>
              <a:rPr lang="en-US" sz="4700" dirty="0" smtClean="0"/>
              <a:t>Role of planning areas</a:t>
            </a:r>
          </a:p>
          <a:p>
            <a:pPr lvl="1"/>
            <a:r>
              <a:rPr lang="en-US" sz="4700" dirty="0" smtClean="0"/>
              <a:t>Land Use Advisory Committee (LUAC)</a:t>
            </a:r>
          </a:p>
          <a:p>
            <a:r>
              <a:rPr lang="en-US" sz="5400" dirty="0" smtClean="0"/>
              <a:t>LUAC’s recommendation</a:t>
            </a:r>
          </a:p>
          <a:p>
            <a:r>
              <a:rPr lang="en-US" sz="5400" dirty="0" smtClean="0"/>
              <a:t>Discussion</a:t>
            </a:r>
          </a:p>
          <a:p>
            <a:pPr lvl="1"/>
            <a:endParaRPr lang="en-US" sz="4700" dirty="0" smtClean="0"/>
          </a:p>
          <a:p>
            <a:pPr lvl="1"/>
            <a:endParaRPr lang="en-US" sz="4700" dirty="0" smtClean="0"/>
          </a:p>
          <a:p>
            <a:endParaRPr lang="en-US" sz="5400" dirty="0" smtClean="0"/>
          </a:p>
        </p:txBody>
      </p:sp>
      <p:sp>
        <p:nvSpPr>
          <p:cNvPr id="3" name="Title 2"/>
          <p:cNvSpPr>
            <a:spLocks noGrp="1"/>
          </p:cNvSpPr>
          <p:nvPr>
            <p:ph type="title"/>
          </p:nvPr>
        </p:nvSpPr>
        <p:spPr/>
        <p:txBody>
          <a:bodyPr/>
          <a:lstStyle/>
          <a:p>
            <a:r>
              <a:rPr lang="en-US" sz="7200" dirty="0" smtClean="0"/>
              <a:t>Overview</a:t>
            </a:r>
            <a:endParaRPr lang="en-US" sz="7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6659810"/>
          </a:xfrm>
        </p:spPr>
        <p:txBody>
          <a:bodyPr/>
          <a:lstStyle/>
          <a:p>
            <a:pPr>
              <a:lnSpc>
                <a:spcPct val="120000"/>
              </a:lnSpc>
            </a:pPr>
            <a:r>
              <a:rPr lang="en-US" sz="5400" dirty="0" smtClean="0"/>
              <a:t>Confirm that the Council will develop new  planning areas for </a:t>
            </a:r>
            <a:r>
              <a:rPr lang="en-US" sz="5400" i="1" dirty="0" smtClean="0"/>
              <a:t>Thrive MSP 2040</a:t>
            </a:r>
          </a:p>
          <a:p>
            <a:pPr>
              <a:lnSpc>
                <a:spcPct val="120000"/>
              </a:lnSpc>
            </a:pPr>
            <a:r>
              <a:rPr lang="en-US" sz="5400" dirty="0" smtClean="0"/>
              <a:t>Discuss Land Use Advisory Committee’s recommendation &amp; affirm general concepts</a:t>
            </a:r>
          </a:p>
          <a:p>
            <a:pPr>
              <a:lnSpc>
                <a:spcPct val="120000"/>
              </a:lnSpc>
            </a:pPr>
            <a:r>
              <a:rPr lang="en-US" sz="5400" dirty="0" smtClean="0"/>
              <a:t>Provide guidance for refining planning areas as policy discussions continue</a:t>
            </a:r>
          </a:p>
        </p:txBody>
      </p:sp>
      <p:sp>
        <p:nvSpPr>
          <p:cNvPr id="3" name="Title 2"/>
          <p:cNvSpPr>
            <a:spLocks noGrp="1"/>
          </p:cNvSpPr>
          <p:nvPr>
            <p:ph type="title"/>
          </p:nvPr>
        </p:nvSpPr>
        <p:spPr/>
        <p:txBody>
          <a:bodyPr/>
          <a:lstStyle/>
          <a:p>
            <a:r>
              <a:rPr lang="en-US" sz="7200" dirty="0" smtClean="0"/>
              <a:t>Objectives</a:t>
            </a:r>
            <a:r>
              <a:rPr lang="en-US" sz="8000" dirty="0" smtClean="0"/>
              <a:t/>
            </a:r>
            <a:br>
              <a:rPr lang="en-US" sz="8000" dirty="0" smtClean="0"/>
            </a:br>
            <a:endParaRPr lang="en-US"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9599" y="1195698"/>
            <a:ext cx="14631829" cy="1566552"/>
          </a:xfrm>
        </p:spPr>
        <p:txBody>
          <a:bodyPr/>
          <a:lstStyle/>
          <a:p>
            <a:r>
              <a:rPr lang="en-US" sz="7200" dirty="0" smtClean="0"/>
              <a:t>Time frame for planning areas</a:t>
            </a:r>
            <a:endParaRPr lang="en-US" sz="7200" dirty="0"/>
          </a:p>
        </p:txBody>
      </p:sp>
      <p:sp>
        <p:nvSpPr>
          <p:cNvPr id="4" name="Text Placeholder 3"/>
          <p:cNvSpPr>
            <a:spLocks noGrp="1"/>
          </p:cNvSpPr>
          <p:nvPr>
            <p:ph type="body" sz="quarter" idx="11"/>
          </p:nvPr>
        </p:nvSpPr>
        <p:spPr/>
        <p:txBody>
          <a:bodyPr/>
          <a:lstStyle/>
          <a:p>
            <a:endParaRPr lang="en-US" dirty="0" smtClean="0"/>
          </a:p>
          <a:p>
            <a:endParaRPr lang="en-US" dirty="0"/>
          </a:p>
        </p:txBody>
      </p:sp>
      <p:graphicFrame>
        <p:nvGraphicFramePr>
          <p:cNvPr id="5" name="Content Placeholder 4"/>
          <p:cNvGraphicFramePr>
            <a:graphicFrameLocks noGrp="1"/>
          </p:cNvGraphicFramePr>
          <p:nvPr>
            <p:ph idx="10"/>
          </p:nvPr>
        </p:nvGraphicFramePr>
        <p:xfrm>
          <a:off x="868363" y="3581400"/>
          <a:ext cx="14622462" cy="643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6580326"/>
          </a:xfrm>
        </p:spPr>
        <p:txBody>
          <a:bodyPr/>
          <a:lstStyle/>
          <a:p>
            <a:r>
              <a:rPr lang="en-US" sz="5400" dirty="0" smtClean="0"/>
              <a:t>Importance of geographic planning areas</a:t>
            </a:r>
          </a:p>
          <a:p>
            <a:r>
              <a:rPr lang="en-US" sz="5400" dirty="0" smtClean="0"/>
              <a:t>History of planning areas</a:t>
            </a:r>
          </a:p>
          <a:p>
            <a:r>
              <a:rPr lang="en-US" sz="5400" dirty="0" smtClean="0"/>
              <a:t>Other geographies used for implementation</a:t>
            </a:r>
          </a:p>
          <a:p>
            <a:r>
              <a:rPr lang="en-US" sz="5400" dirty="0" smtClean="0"/>
              <a:t>Role of Land Use Advisory Committee</a:t>
            </a:r>
          </a:p>
          <a:p>
            <a:r>
              <a:rPr lang="en-US" sz="5400" dirty="0" smtClean="0"/>
              <a:t>Input from Land Use Advisory Committee</a:t>
            </a:r>
          </a:p>
          <a:p>
            <a:pPr lvl="1"/>
            <a:r>
              <a:rPr lang="en-US" sz="4700" dirty="0" smtClean="0"/>
              <a:t>Main messages and themes on planning areas</a:t>
            </a:r>
          </a:p>
          <a:p>
            <a:pPr lvl="1"/>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7200" dirty="0" smtClean="0"/>
              <a:t>Recap of COW on January 30</a:t>
            </a:r>
            <a:endParaRPr lang="en-US" sz="7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400790"/>
          </a:xfrm>
        </p:spPr>
        <p:txBody>
          <a:bodyPr/>
          <a:lstStyle/>
          <a:p>
            <a:pPr>
              <a:lnSpc>
                <a:spcPct val="120000"/>
              </a:lnSpc>
            </a:pPr>
            <a:r>
              <a:rPr lang="en-US" sz="5400" dirty="0" smtClean="0"/>
              <a:t>As requested by the Council, LUAC gives advice and assistance on:</a:t>
            </a:r>
          </a:p>
          <a:p>
            <a:pPr lvl="1">
              <a:lnSpc>
                <a:spcPct val="120000"/>
              </a:lnSpc>
            </a:pPr>
            <a:r>
              <a:rPr lang="en-US" sz="4700" dirty="0" smtClean="0"/>
              <a:t>metropolitan land use </a:t>
            </a:r>
            <a:r>
              <a:rPr lang="en-US" sz="3200" dirty="0" smtClean="0"/>
              <a:t>(Metropolitan Land Planning Act);</a:t>
            </a:r>
          </a:p>
          <a:p>
            <a:pPr lvl="1">
              <a:lnSpc>
                <a:spcPct val="120000"/>
              </a:lnSpc>
            </a:pPr>
            <a:r>
              <a:rPr lang="en-US" sz="4700" dirty="0" smtClean="0"/>
              <a:t>comprehensive planning </a:t>
            </a:r>
            <a:r>
              <a:rPr lang="en-US" sz="3200" dirty="0" smtClean="0"/>
              <a:t>(system statement hearings); and</a:t>
            </a:r>
          </a:p>
          <a:p>
            <a:pPr lvl="1">
              <a:lnSpc>
                <a:spcPct val="120000"/>
              </a:lnSpc>
            </a:pPr>
            <a:r>
              <a:rPr lang="en-US" sz="4700" dirty="0" smtClean="0"/>
              <a:t>matters of metropolitan significance</a:t>
            </a:r>
          </a:p>
          <a:p>
            <a:pPr>
              <a:lnSpc>
                <a:spcPct val="120000"/>
              </a:lnSpc>
            </a:pPr>
            <a:r>
              <a:rPr lang="en-US" sz="5400" dirty="0" smtClean="0"/>
              <a:t>Half of members are locally elected officials</a:t>
            </a:r>
            <a:endParaRPr lang="en-US" dirty="0" smtClean="0"/>
          </a:p>
        </p:txBody>
      </p:sp>
      <p:sp>
        <p:nvSpPr>
          <p:cNvPr id="3" name="Title 2"/>
          <p:cNvSpPr>
            <a:spLocks noGrp="1"/>
          </p:cNvSpPr>
          <p:nvPr>
            <p:ph type="title"/>
          </p:nvPr>
        </p:nvSpPr>
        <p:spPr/>
        <p:txBody>
          <a:bodyPr/>
          <a:lstStyle/>
          <a:p>
            <a:r>
              <a:rPr lang="en-US" sz="7200" dirty="0" smtClean="0"/>
              <a:t>LUAC’s role</a:t>
            </a:r>
            <a:endParaRPr lang="en-US" sz="7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0"/>
          </p:nvPr>
        </p:nvGraphicFramePr>
        <p:xfrm>
          <a:off x="1543050" y="2668766"/>
          <a:ext cx="13315950" cy="740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7200" dirty="0" smtClean="0"/>
              <a:t>LUAC members </a:t>
            </a:r>
            <a:r>
              <a:rPr lang="en-US" sz="2400" dirty="0" smtClean="0"/>
              <a:t>(vacancies in two Council Districts)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247076"/>
          </a:xfrm>
        </p:spPr>
        <p:txBody>
          <a:bodyPr/>
          <a:lstStyle/>
          <a:p>
            <a:pPr>
              <a:lnSpc>
                <a:spcPct val="120000"/>
              </a:lnSpc>
            </a:pPr>
            <a:r>
              <a:rPr lang="en-US" sz="5400" dirty="0" smtClean="0"/>
              <a:t>Reflect changes in conditions and priorities since the </a:t>
            </a:r>
            <a:r>
              <a:rPr lang="en-US" sz="5400" i="1" dirty="0" smtClean="0"/>
              <a:t>Regional Development Framework</a:t>
            </a:r>
            <a:endParaRPr lang="en-US" sz="5400" dirty="0" smtClean="0"/>
          </a:p>
          <a:p>
            <a:pPr>
              <a:lnSpc>
                <a:spcPct val="120000"/>
              </a:lnSpc>
            </a:pPr>
            <a:r>
              <a:rPr lang="en-US" sz="5400" dirty="0" smtClean="0"/>
              <a:t>Redefine “Developed” and “Developing” areas for more effective policy implementation</a:t>
            </a:r>
          </a:p>
          <a:p>
            <a:pPr>
              <a:lnSpc>
                <a:spcPct val="120000"/>
              </a:lnSpc>
            </a:pPr>
            <a:r>
              <a:rPr lang="en-US" sz="5400" dirty="0" smtClean="0"/>
              <a:t>Recognize commonalities that tie communities together</a:t>
            </a:r>
          </a:p>
          <a:p>
            <a:pPr>
              <a:lnSpc>
                <a:spcPct val="120000"/>
              </a:lnSpc>
            </a:pPr>
            <a:endParaRPr lang="en-US" sz="4000" dirty="0" smtClean="0"/>
          </a:p>
          <a:p>
            <a:pPr>
              <a:lnSpc>
                <a:spcPct val="120000"/>
              </a:lnSpc>
            </a:pPr>
            <a:endParaRPr lang="en-US" sz="4000" dirty="0" smtClean="0"/>
          </a:p>
          <a:p>
            <a:pPr>
              <a:lnSpc>
                <a:spcPct val="120000"/>
              </a:lnSpc>
            </a:pPr>
            <a:endParaRPr lang="en-US" sz="4000" dirty="0" smtClean="0"/>
          </a:p>
          <a:p>
            <a:pPr>
              <a:lnSpc>
                <a:spcPct val="120000"/>
              </a:lnSpc>
            </a:pPr>
            <a:endParaRPr lang="en-US" sz="4000" i="1" dirty="0" smtClean="0"/>
          </a:p>
          <a:p>
            <a:pPr>
              <a:lnSpc>
                <a:spcPct val="120000"/>
              </a:lnSpc>
            </a:pPr>
            <a:endParaRPr lang="en-US" sz="4000" dirty="0" smtClean="0"/>
          </a:p>
          <a:p>
            <a:pPr>
              <a:lnSpc>
                <a:spcPct val="120000"/>
              </a:lnSpc>
            </a:pPr>
            <a:endParaRPr lang="en-US" sz="5400" dirty="0" smtClean="0"/>
          </a:p>
        </p:txBody>
      </p:sp>
      <p:sp>
        <p:nvSpPr>
          <p:cNvPr id="3" name="Title 2"/>
          <p:cNvSpPr>
            <a:spLocks noGrp="1"/>
          </p:cNvSpPr>
          <p:nvPr>
            <p:ph type="title"/>
          </p:nvPr>
        </p:nvSpPr>
        <p:spPr>
          <a:xfrm>
            <a:off x="869048" y="1195698"/>
            <a:ext cx="14631829" cy="1473068"/>
          </a:xfrm>
        </p:spPr>
        <p:txBody>
          <a:bodyPr/>
          <a:lstStyle/>
          <a:p>
            <a:r>
              <a:rPr lang="en-US" sz="7200" dirty="0" smtClean="0"/>
              <a:t>Why change planning areas?</a:t>
            </a:r>
            <a:endParaRPr lang="en-US" sz="7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
  <a:themeElements>
    <a:clrScheme name="Custom 11 1">
      <a:dk1>
        <a:srgbClr val="005DAA"/>
      </a:dk1>
      <a:lt1>
        <a:srgbClr val="FFFFFF"/>
      </a:lt1>
      <a:dk2>
        <a:srgbClr val="000000"/>
      </a:dk2>
      <a:lt2>
        <a:srgbClr val="FFFFFF"/>
      </a:lt2>
      <a:accent1>
        <a:srgbClr val="0054A4"/>
      </a:accent1>
      <a:accent2>
        <a:srgbClr val="78A22F"/>
      </a:accent2>
      <a:accent3>
        <a:srgbClr val="CCCCCC"/>
      </a:accent3>
      <a:accent4>
        <a:srgbClr val="EE3124"/>
      </a:accent4>
      <a:accent5>
        <a:srgbClr val="9AD4EB"/>
      </a:accent5>
      <a:accent6>
        <a:srgbClr val="009AC7"/>
      </a:accent6>
      <a:hlink>
        <a:srgbClr val="009AC7"/>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M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Template>
  <TotalTime>3063</TotalTime>
  <Words>1374</Words>
  <Application>Microsoft Office PowerPoint</Application>
  <PresentationFormat>Custom</PresentationFormat>
  <Paragraphs>225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CD</vt:lpstr>
      <vt:lpstr>Recommendation of  Land Use Advisory Committee on Geographic Planning Areas</vt:lpstr>
      <vt:lpstr>Why planning areas matter</vt:lpstr>
      <vt:lpstr>Overview</vt:lpstr>
      <vt:lpstr>Objectives </vt:lpstr>
      <vt:lpstr>Time frame for planning areas</vt:lpstr>
      <vt:lpstr>Recap of COW on January 30</vt:lpstr>
      <vt:lpstr>LUAC’s role</vt:lpstr>
      <vt:lpstr>LUAC members (vacancies in two Council Districts)</vt:lpstr>
      <vt:lpstr>Why change planning areas?</vt:lpstr>
      <vt:lpstr>Slide 10</vt:lpstr>
      <vt:lpstr>LUAC’s recommendation</vt:lpstr>
      <vt:lpstr>Recommendation includes</vt:lpstr>
      <vt:lpstr>Slide 13</vt:lpstr>
      <vt:lpstr>Community-level characteristics</vt:lpstr>
      <vt:lpstr>Community-level characteristics</vt:lpstr>
      <vt:lpstr>Features that transcend borders</vt:lpstr>
      <vt:lpstr>Features that transcend borders</vt:lpstr>
      <vt:lpstr>Rationales for recommendation</vt:lpstr>
      <vt:lpstr>LUAC’s different viewpoints</vt:lpstr>
      <vt:lpstr>Discussion </vt:lpstr>
      <vt:lpstr>Recommendation of  Land Use Advisory Committee on Geographic Planning Areas </vt:lpstr>
    </vt:vector>
  </TitlesOfParts>
  <Company>Metropolitan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 of Land Use Advisory Committee on Geographic Planning Areas</dc:title>
  <dc:subject>Geographic planning areas</dc:subject>
  <dc:creator>Debra Detrick</dc:creator>
  <cp:keywords>geographic planning areas, planning areas, Land Use Advisory Committee, LUAC, Committee of the Whole</cp:keywords>
  <dc:description>This presentation to the Metropolitan Council's Committee of the Whole covers: why planning areas matter; objectives; time frame for planning areas; recap of the Committee of the Whole meeting on January 30, 2013, including information on the Land Use Advisory Committee; Land Use Advisory Committee's recommendation on planning areas; and discussion. 
The recommendation on planning areas includes characteristics at the community level and features that transcend community borders.</dc:description>
  <cp:lastModifiedBy>detricda</cp:lastModifiedBy>
  <cp:revision>314</cp:revision>
  <dcterms:created xsi:type="dcterms:W3CDTF">2013-01-15T15:59:01Z</dcterms:created>
  <dcterms:modified xsi:type="dcterms:W3CDTF">2013-08-22T18:50:38Z</dcterms:modified>
  <cp:category>Thrive MSP 2040 Policy Discussion</cp:category>
  <cp:contentStatus>final</cp:contentStatus>
</cp:coreProperties>
</file>