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0" r:id="rId4"/>
  </p:sldMasterIdLst>
  <p:notesMasterIdLst>
    <p:notesMasterId r:id="rId26"/>
  </p:notesMasterIdLst>
  <p:handoutMasterIdLst>
    <p:handoutMasterId r:id="rId27"/>
  </p:handoutMasterIdLst>
  <p:sldIdLst>
    <p:sldId id="269" r:id="rId5"/>
    <p:sldId id="270" r:id="rId6"/>
    <p:sldId id="271" r:id="rId7"/>
    <p:sldId id="272" r:id="rId8"/>
    <p:sldId id="273" r:id="rId9"/>
    <p:sldId id="276" r:id="rId10"/>
    <p:sldId id="274" r:id="rId11"/>
    <p:sldId id="275"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65"/>
    <a:srgbClr val="000000"/>
    <a:srgbClr val="78BE21"/>
    <a:srgbClr val="0D0D0D"/>
    <a:srgbClr val="E8E8E8"/>
    <a:srgbClr val="B20738"/>
    <a:srgbClr val="00A3E2"/>
    <a:srgbClr val="2C2C2C"/>
    <a:srgbClr val="F5F5F5"/>
    <a:srgbClr val="383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5" autoAdjust="0"/>
    <p:restoredTop sz="86421" autoAdjust="0"/>
  </p:normalViewPr>
  <p:slideViewPr>
    <p:cSldViewPr snapToGrid="0">
      <p:cViewPr varScale="1">
        <p:scale>
          <a:sx n="62" d="100"/>
          <a:sy n="62" d="100"/>
        </p:scale>
        <p:origin x="78" y="4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90" d="100"/>
          <a:sy n="90" d="100"/>
        </p:scale>
        <p:origin x="260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NeueHaasGroteskText Std" panose="020B0504020202020204" pitchFamily="34"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F2A04DE5-F1A9-4D45-BF54-BEFDBA739CA2}" type="datetimeFigureOut">
              <a:rPr lang="en-US" smtClean="0">
                <a:latin typeface="NeueHaasGroteskText Std" panose="020B0504020202020204" pitchFamily="34" charset="0"/>
              </a:rPr>
              <a:t>12/8/2017</a:t>
            </a:fld>
            <a:endParaRPr lang="en-US" dirty="0">
              <a:latin typeface="NeueHaasGroteskText Std" panose="020B0504020202020204" pitchFamily="34"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NeueHaasGroteskText Std" panose="020B0504020202020204" pitchFamily="34"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3886E1E-70B3-41D2-AD41-BEE4979EC759}" type="slidenum">
              <a:rPr lang="en-US" smtClean="0">
                <a:latin typeface="NeueHaasGroteskText Std" panose="020B0504020202020204" pitchFamily="34" charset="0"/>
              </a:rPr>
              <a:t>‹#›</a:t>
            </a:fld>
            <a:endParaRPr lang="en-US" dirty="0">
              <a:latin typeface="NeueHaasGroteskText Std" panose="020B0504020202020204" pitchFamily="34" charset="0"/>
            </a:endParaRPr>
          </a:p>
        </p:txBody>
      </p:sp>
    </p:spTree>
    <p:extLst>
      <p:ext uri="{BB962C8B-B14F-4D97-AF65-F5344CB8AC3E}">
        <p14:creationId xmlns:p14="http://schemas.microsoft.com/office/powerpoint/2010/main" val="55661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atin typeface="NeueHaasGroteskText Std" panose="020B0504020202020204" pitchFamily="34" charset="0"/>
              </a:defRPr>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atin typeface="NeueHaasGroteskText Std" panose="020B0504020202020204" pitchFamily="34" charset="0"/>
              </a:defRPr>
            </a:lvl1pPr>
          </a:lstStyle>
          <a:p>
            <a:fld id="{A50CD39D-89B0-4C68-805A-35C75A7C20C8}" type="datetimeFigureOut">
              <a:rPr lang="en-US" smtClean="0"/>
              <a:pPr/>
              <a:t>12/8/2017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atin typeface="NeueHaasGroteskText Std" panose="020B0504020202020204" pitchFamily="34" charset="0"/>
              </a:defRPr>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atin typeface="NeueHaasGroteskText Std" panose="020B0504020202020204" pitchFamily="34" charset="0"/>
              </a:defRPr>
            </a:lvl1pPr>
          </a:lstStyle>
          <a:p>
            <a:fld id="{F9F08466-AEA7-4FC0-9459-6A32F61DA297}" type="slidenum">
              <a:rPr lang="en-US" smtClean="0"/>
              <a:pPr/>
              <a:t>‹#›</a:t>
            </a:fld>
            <a:endParaRPr lang="en-US" dirty="0"/>
          </a:p>
        </p:txBody>
      </p:sp>
    </p:spTree>
    <p:extLst>
      <p:ext uri="{BB962C8B-B14F-4D97-AF65-F5344CB8AC3E}">
        <p14:creationId xmlns:p14="http://schemas.microsoft.com/office/powerpoint/2010/main" val="3209786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NeueHaasGroteskText Std" panose="020B0504020202020204" pitchFamily="34" charset="0"/>
        <a:ea typeface="+mn-ea"/>
        <a:cs typeface="+mn-cs"/>
      </a:defRPr>
    </a:lvl1pPr>
    <a:lvl2pPr marL="457200" algn="l" defTabSz="914400" rtl="0" eaLnBrk="1" latinLnBrk="0" hangingPunct="1">
      <a:defRPr sz="1200" kern="1200">
        <a:solidFill>
          <a:schemeClr val="tx1"/>
        </a:solidFill>
        <a:latin typeface="NeueHaasGroteskText Std" panose="020B0504020202020204" pitchFamily="34" charset="0"/>
        <a:ea typeface="+mn-ea"/>
        <a:cs typeface="+mn-cs"/>
      </a:defRPr>
    </a:lvl2pPr>
    <a:lvl3pPr marL="914400" algn="l" defTabSz="914400" rtl="0" eaLnBrk="1" latinLnBrk="0" hangingPunct="1">
      <a:defRPr sz="1200" kern="1200">
        <a:solidFill>
          <a:schemeClr val="tx1"/>
        </a:solidFill>
        <a:latin typeface="NeueHaasGroteskText Std" panose="020B0504020202020204" pitchFamily="34" charset="0"/>
        <a:ea typeface="+mn-ea"/>
        <a:cs typeface="+mn-cs"/>
      </a:defRPr>
    </a:lvl3pPr>
    <a:lvl4pPr marL="1371600" algn="l" defTabSz="914400" rtl="0" eaLnBrk="1" latinLnBrk="0" hangingPunct="1">
      <a:defRPr sz="1200" kern="1200">
        <a:solidFill>
          <a:schemeClr val="tx1"/>
        </a:solidFill>
        <a:latin typeface="NeueHaasGroteskText Std" panose="020B0504020202020204" pitchFamily="34" charset="0"/>
        <a:ea typeface="+mn-ea"/>
        <a:cs typeface="+mn-cs"/>
      </a:defRPr>
    </a:lvl4pPr>
    <a:lvl5pPr marL="1828800" algn="l" defTabSz="914400" rtl="0" eaLnBrk="1" latinLnBrk="0" hangingPunct="1">
      <a:defRPr sz="1200" kern="1200">
        <a:solidFill>
          <a:schemeClr val="tx1"/>
        </a:solidFill>
        <a:latin typeface="NeueHaasGroteskText Std" panose="020B05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1</a:t>
            </a:fld>
            <a:endParaRPr lang="en-US" dirty="0"/>
          </a:p>
        </p:txBody>
      </p:sp>
    </p:spTree>
    <p:extLst>
      <p:ext uri="{BB962C8B-B14F-4D97-AF65-F5344CB8AC3E}">
        <p14:creationId xmlns:p14="http://schemas.microsoft.com/office/powerpoint/2010/main" val="1155938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2</a:t>
            </a:fld>
            <a:endParaRPr lang="en-US" dirty="0"/>
          </a:p>
        </p:txBody>
      </p:sp>
    </p:spTree>
    <p:extLst>
      <p:ext uri="{BB962C8B-B14F-4D97-AF65-F5344CB8AC3E}">
        <p14:creationId xmlns:p14="http://schemas.microsoft.com/office/powerpoint/2010/main" val="2046049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3</a:t>
            </a:fld>
            <a:endParaRPr lang="en-US" dirty="0"/>
          </a:p>
        </p:txBody>
      </p:sp>
    </p:spTree>
    <p:extLst>
      <p:ext uri="{BB962C8B-B14F-4D97-AF65-F5344CB8AC3E}">
        <p14:creationId xmlns:p14="http://schemas.microsoft.com/office/powerpoint/2010/main" val="2653980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9F08466-AEA7-4FC0-9459-6A32F61DA297}" type="slidenum">
              <a:rPr lang="en-US" smtClean="0"/>
              <a:pPr/>
              <a:t>7</a:t>
            </a:fld>
            <a:endParaRPr lang="en-US" dirty="0"/>
          </a:p>
        </p:txBody>
      </p:sp>
    </p:spTree>
    <p:extLst>
      <p:ext uri="{BB962C8B-B14F-4D97-AF65-F5344CB8AC3E}">
        <p14:creationId xmlns:p14="http://schemas.microsoft.com/office/powerpoint/2010/main" val="248709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Logo Only)">
    <p:bg bwMode="gray">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2"/>
          </a:solidFill>
        </p:spPr>
        <p:txBody>
          <a:bodyPr wrap="square" lIns="182880" tIns="91440" rIns="182880" bIns="91440" spcCol="0" anchor="ctr">
            <a:normAutofit/>
          </a:bodyPr>
          <a:lstStyle>
            <a:lvl1pPr algn="ctr">
              <a:lnSpc>
                <a:spcPct val="90000"/>
              </a:lnSpc>
              <a:defRPr sz="3600" baseline="0">
                <a:solidFill>
                  <a:schemeClr val="tx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12/8/2017</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697389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ck Overlay, Gray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0"/>
            <a:ext cx="12192000" cy="121919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sz="2500">
                <a:solidFill>
                  <a:schemeClr val="bg1"/>
                </a:solidFill>
              </a:defRPr>
            </a:lvl1pPr>
            <a:lvl2pPr marL="1143000" indent="-228600">
              <a:lnSpc>
                <a:spcPct val="100000"/>
              </a:lnSpc>
              <a:buClr>
                <a:schemeClr val="accent2"/>
              </a:buClr>
              <a:defRPr sz="2100">
                <a:solidFill>
                  <a:schemeClr val="bg1"/>
                </a:solidFill>
              </a:defRPr>
            </a:lvl2pPr>
            <a:lvl3pPr marL="1600200" indent="-228600">
              <a:lnSpc>
                <a:spcPct val="100000"/>
              </a:lnSpc>
              <a:buClr>
                <a:schemeClr val="accent2"/>
              </a:buClr>
              <a:defRPr sz="1700">
                <a:solidFill>
                  <a:schemeClr val="bg1"/>
                </a:solidFill>
              </a:defRPr>
            </a:lvl3pPr>
            <a:lvl4pPr marL="2057400" indent="-228600">
              <a:lnSpc>
                <a:spcPct val="100000"/>
              </a:lnSpc>
              <a:buClr>
                <a:schemeClr val="accent2"/>
              </a:buClr>
              <a:defRPr sz="1700">
                <a:solidFill>
                  <a:schemeClr val="bg1"/>
                </a:solidFill>
              </a:defRPr>
            </a:lvl4pPr>
            <a:lvl5pPr marL="2514600" indent="-228600">
              <a:lnSpc>
                <a:spcPct val="100000"/>
              </a:lnSpc>
              <a:buClr>
                <a:schemeClr val="accent2"/>
              </a:buClr>
              <a:defRPr sz="1700">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7623397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ck Overlay, Whit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9" name="Picture Placeholder 12"/>
          <p:cNvSpPr>
            <a:spLocks noGrp="1"/>
          </p:cNvSpPr>
          <p:nvPr>
            <p:ph type="pic" sz="quarter" idx="13" hasCustomPrompt="1"/>
          </p:nvPr>
        </p:nvSpPr>
        <p:spPr bwMode="gray">
          <a:xfrm>
            <a:off x="0" y="1219198"/>
            <a:ext cx="12192000" cy="5638802"/>
          </a:xfrm>
        </p:spPr>
        <p:txBody>
          <a:bodyPr/>
          <a:lstStyle>
            <a:lvl1pPr>
              <a:defRPr baseline="0"/>
            </a:lvl1pPr>
          </a:lstStyle>
          <a:p>
            <a:r>
              <a:rPr lang="en-US" dirty="0"/>
              <a:t>Click Icon to add picture</a:t>
            </a:r>
          </a:p>
        </p:txBody>
      </p:sp>
      <p:sp>
        <p:nvSpPr>
          <p:cNvPr id="10" name="Content Placeholder 2"/>
          <p:cNvSpPr>
            <a:spLocks noGrp="1"/>
          </p:cNvSpPr>
          <p:nvPr>
            <p:ph idx="1"/>
          </p:nvPr>
        </p:nvSpPr>
        <p:spPr bwMode="auto">
          <a:xfrm>
            <a:off x="0" y="2609242"/>
            <a:ext cx="5683624" cy="2858714"/>
          </a:xfrm>
          <a:solidFill>
            <a:schemeClr val="tx1">
              <a:alpha val="88000"/>
            </a:schemeClr>
          </a:solidFill>
        </p:spPr>
        <p:txBody>
          <a:bodyPr rIns="274320" anchor="ctr"/>
          <a:lstStyle>
            <a:lvl1pPr marL="685800" indent="-228600">
              <a:lnSpc>
                <a:spcPct val="100000"/>
              </a:lnSpc>
              <a:spcBef>
                <a:spcPts val="0"/>
              </a:spcBef>
              <a:buClr>
                <a:schemeClr val="accent2"/>
              </a:buClr>
              <a:defRPr>
                <a:solidFill>
                  <a:schemeClr val="bg1"/>
                </a:solidFill>
              </a:defRPr>
            </a:lvl1pPr>
            <a:lvl2pPr marL="1143000" indent="-228600">
              <a:lnSpc>
                <a:spcPct val="100000"/>
              </a:lnSpc>
              <a:buClr>
                <a:schemeClr val="accent2"/>
              </a:buClr>
              <a:defRPr>
                <a:solidFill>
                  <a:schemeClr val="bg1"/>
                </a:solidFill>
              </a:defRPr>
            </a:lvl2pPr>
            <a:lvl3pPr marL="1600200" indent="-228600">
              <a:lnSpc>
                <a:spcPct val="100000"/>
              </a:lnSpc>
              <a:buClr>
                <a:schemeClr val="accent2"/>
              </a:buClr>
              <a:defRPr>
                <a:solidFill>
                  <a:schemeClr val="bg1"/>
                </a:solidFill>
              </a:defRPr>
            </a:lvl3pPr>
            <a:lvl4pPr marL="2057400" indent="-228600">
              <a:lnSpc>
                <a:spcPct val="100000"/>
              </a:lnSpc>
              <a:buClr>
                <a:schemeClr val="accent2"/>
              </a:buClr>
              <a:defRPr>
                <a:solidFill>
                  <a:schemeClr val="bg1"/>
                </a:solidFill>
              </a:defRPr>
            </a:lvl4pPr>
            <a:lvl5pPr marL="2514600" indent="-228600">
              <a:lnSpc>
                <a:spcPct val="100000"/>
              </a:lnSpc>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4948801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Solid White)">
    <p:bg bwMode="gray">
      <p:bgPr>
        <a:solidFill>
          <a:schemeClr val="bg1"/>
        </a:soli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bwMode="black">
          <a:xfrm>
            <a:off x="838200" y="6356350"/>
            <a:ext cx="1358590" cy="365125"/>
          </a:xfrm>
        </p:spPr>
        <p:txBody>
          <a:bodyPr/>
          <a:lstStyle/>
          <a:p>
            <a:fld id="{66C283A4-7960-4BFD-B3A5-A2CC5BB2A473}" type="datetime1">
              <a:rPr lang="en-US" smtClean="0"/>
              <a:t>12/8/2017</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597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12/8/2017</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767981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5" name="Content Placeholder 4"/>
          <p:cNvSpPr>
            <a:spLocks noGrp="1"/>
          </p:cNvSpPr>
          <p:nvPr>
            <p:ph sz="quarter" idx="10"/>
          </p:nvPr>
        </p:nvSpPr>
        <p:spPr bwMode="white">
          <a:xfrm>
            <a:off x="838200" y="1366345"/>
            <a:ext cx="10515600"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12/8/2017</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3025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5" name="Content Placeholder 4"/>
          <p:cNvSpPr>
            <a:spLocks noGrp="1"/>
          </p:cNvSpPr>
          <p:nvPr>
            <p:ph sz="quarter" idx="10"/>
          </p:nvPr>
        </p:nvSpPr>
        <p:spPr bwMode="black">
          <a:xfrm>
            <a:off x="838200" y="1366345"/>
            <a:ext cx="10515600" cy="4788393"/>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12/8/2017</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248708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12/8/2017</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5389878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0" name="Content Placeholder 4"/>
          <p:cNvSpPr>
            <a:spLocks noGrp="1"/>
          </p:cNvSpPr>
          <p:nvPr>
            <p:ph sz="quarter" idx="10"/>
          </p:nvPr>
        </p:nvSpPr>
        <p:spPr bwMode="white">
          <a:xfrm>
            <a:off x="838200" y="1366345"/>
            <a:ext cx="6234953" cy="478839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p:cNvSpPr>
            <a:spLocks noGrp="1"/>
          </p:cNvSpPr>
          <p:nvPr>
            <p:ph type="pic" sz="quarter" idx="13"/>
          </p:nvPr>
        </p:nvSpPr>
        <p:spPr bwMode="gray">
          <a:xfrm>
            <a:off x="7653566" y="1364826"/>
            <a:ext cx="4538434" cy="4538434"/>
          </a:xfrm>
        </p:spPr>
        <p:txBody>
          <a:bodyPr/>
          <a:lstStyle>
            <a:lvl1pPr>
              <a:buClr>
                <a:schemeClr val="accent2"/>
              </a:buClr>
              <a:defRPr>
                <a:solidFill>
                  <a:schemeClr val="bg1"/>
                </a:solidFill>
              </a:defRPr>
            </a:lvl1pPr>
          </a:lstStyle>
          <a:p>
            <a:r>
              <a:rPr lang="en-US"/>
              <a:t>Click icon to add picture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12/8/2017</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6945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itle and Content (Solid Lt Gray)">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6"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Content Placeholder 4"/>
          <p:cNvSpPr>
            <a:spLocks noGrp="1"/>
          </p:cNvSpPr>
          <p:nvPr>
            <p:ph sz="quarter" idx="10"/>
          </p:nvPr>
        </p:nvSpPr>
        <p:spPr bwMode="black">
          <a:xfrm>
            <a:off x="838200" y="1366345"/>
            <a:ext cx="6234953" cy="4788393"/>
          </a:xfrm>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2"/>
          <p:cNvSpPr>
            <a:spLocks noGrp="1"/>
          </p:cNvSpPr>
          <p:nvPr>
            <p:ph type="pic" sz="quarter" idx="13"/>
          </p:nvPr>
        </p:nvSpPr>
        <p:spPr bwMode="gray">
          <a:xfrm>
            <a:off x="7653566" y="1364826"/>
            <a:ext cx="4538434" cy="4538434"/>
          </a:xfrm>
        </p:spPr>
        <p:txBody>
          <a:bodyPr/>
          <a:lstStyle>
            <a:lvl1pPr>
              <a:buClr>
                <a:schemeClr val="tx1"/>
              </a:buClr>
              <a:defRPr>
                <a:solidFill>
                  <a:schemeClr val="tx1"/>
                </a:solidFill>
              </a:defRPr>
            </a:lvl1pPr>
          </a:lstStyle>
          <a:p>
            <a:r>
              <a:rPr lang="en-US"/>
              <a:t>Click icon to add picture</a:t>
            </a:r>
            <a:endParaRPr lang="en-US" dirty="0"/>
          </a:p>
        </p:txBody>
      </p:sp>
      <p:sp>
        <p:nvSpPr>
          <p:cNvPr id="9"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4868D85E-9AAE-43DE-B77A-6CCC9C16CBEC}" type="datetime1">
              <a:rPr lang="en-US" smtClean="0"/>
              <a:t>12/8/2017</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10"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9864900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Page (4 Up)">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806332" y="1981899"/>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3646176"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6486020"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4" name="Picture Placeholder 2"/>
          <p:cNvSpPr>
            <a:spLocks noGrp="1"/>
          </p:cNvSpPr>
          <p:nvPr>
            <p:ph type="pic" sz="quarter" idx="20" hasCustomPrompt="1"/>
          </p:nvPr>
        </p:nvSpPr>
        <p:spPr bwMode="gray">
          <a:xfrm>
            <a:off x="9325864" y="1967573"/>
            <a:ext cx="2094842" cy="2094842"/>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12/8/2017</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278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Logo Only)">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wrap="square" lIns="182880" tIns="91440" rIns="182880" bIns="91440" spcCol="0" anchor="ctr">
            <a:normAutofit/>
          </a:bodyPr>
          <a:lstStyle>
            <a:lvl1pPr algn="ctr">
              <a:lnSpc>
                <a:spcPct val="90000"/>
              </a:lnSpc>
              <a:defRPr sz="3600" baseline="0">
                <a:solidFill>
                  <a:schemeClr val="bg1"/>
                </a:solidFill>
              </a:defRPr>
            </a:lvl1pPr>
          </a:lstStyle>
          <a:p>
            <a:r>
              <a:rPr lang="en-US" dirty="0"/>
              <a:t>Click to enter the slideshow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903062"/>
          </a:xfrm>
        </p:spPr>
        <p:txBody>
          <a:bodyPr>
            <a:normAutofit/>
          </a:bodyPr>
          <a:lstStyle>
            <a:lvl1pPr marL="0" indent="0" algn="ctr">
              <a:spcBef>
                <a:spcPts val="0"/>
              </a:spcBef>
              <a:spcAft>
                <a:spcPts val="1000"/>
              </a:spcAft>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sp>
        <p:nvSpPr>
          <p:cNvPr id="18" name="Date Placeholder 17"/>
          <p:cNvSpPr>
            <a:spLocks noGrp="1"/>
          </p:cNvSpPr>
          <p:nvPr>
            <p:ph type="dt" sz="half" idx="15"/>
          </p:nvPr>
        </p:nvSpPr>
        <p:spPr bwMode="black"/>
        <p:txBody>
          <a:bodyPr/>
          <a:lstStyle/>
          <a:p>
            <a:fld id="{D7ED242C-24FB-43A0-BCB6-43756FC812F6}" type="datetime1">
              <a:rPr lang="en-US" smtClean="0"/>
              <a:t>12/8/2017</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0" name="Picture 9" descr="Minnesota Council on Disability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3087526" y="967861"/>
            <a:ext cx="6396957" cy="2284627"/>
          </a:xfrm>
          <a:prstGeom prst="rect">
            <a:avLst/>
          </a:prstGeom>
        </p:spPr>
      </p:pic>
    </p:spTree>
    <p:extLst>
      <p:ext uri="{BB962C8B-B14F-4D97-AF65-F5344CB8AC3E}">
        <p14:creationId xmlns:p14="http://schemas.microsoft.com/office/powerpoint/2010/main" val="33681191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Page (3 Up)">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2"/>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p:cNvSpPr>
            <a:spLocks noGrp="1"/>
          </p:cNvSpPr>
          <p:nvPr>
            <p:ph type="pic" sz="quarter" idx="13" hasCustomPrompt="1"/>
          </p:nvPr>
        </p:nvSpPr>
        <p:spPr bwMode="gray">
          <a:xfrm>
            <a:off x="1572814" y="1964392"/>
            <a:ext cx="2332190" cy="2332190"/>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146922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0" name="Picture Placeholder 2"/>
          <p:cNvSpPr>
            <a:spLocks noGrp="1"/>
          </p:cNvSpPr>
          <p:nvPr>
            <p:ph type="pic" sz="quarter" idx="16" hasCustomPrompt="1"/>
          </p:nvPr>
        </p:nvSpPr>
        <p:spPr bwMode="gray">
          <a:xfrm>
            <a:off x="482454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471223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2" name="Picture Placeholder 2"/>
          <p:cNvSpPr>
            <a:spLocks noGrp="1"/>
          </p:cNvSpPr>
          <p:nvPr>
            <p:ph type="pic" sz="quarter" idx="18" hasCustomPrompt="1"/>
          </p:nvPr>
        </p:nvSpPr>
        <p:spPr bwMode="gray">
          <a:xfrm>
            <a:off x="8067551" y="1964392"/>
            <a:ext cx="2317864" cy="2317864"/>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7955245" y="4564988"/>
            <a:ext cx="2542477" cy="723900"/>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err="1"/>
              <a:t>Firstname</a:t>
            </a:r>
            <a:r>
              <a:rPr lang="en-US" dirty="0"/>
              <a:t> </a:t>
            </a:r>
            <a:r>
              <a:rPr lang="en-US" dirty="0" err="1"/>
              <a:t>Lastname</a:t>
            </a:r>
            <a:endParaRPr lang="en-US" dirty="0"/>
          </a:p>
          <a:p>
            <a:pPr lvl="0"/>
            <a:r>
              <a:rPr lang="en-US" dirty="0"/>
              <a:t>Job Title</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936DB2D6-5DF4-4264-A4A1-7D3EAF38D255}" type="datetime1">
              <a:rPr lang="en-US" smtClean="0"/>
              <a:t>12/8/2017</a:t>
            </a:fld>
            <a:endParaRPr lang="en-US" dirty="0"/>
          </a:p>
        </p:txBody>
      </p:sp>
      <p:sp>
        <p:nvSpPr>
          <p:cNvPr id="1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9608245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am Page 4-Up White Vertical">
    <p:bg bwMode="gray">
      <p:bgRef idx="1001">
        <a:schemeClr val="bg1"/>
      </p:bgRef>
    </p:bg>
    <p:spTree>
      <p:nvGrpSpPr>
        <p:cNvPr id="1" name=""/>
        <p:cNvGrpSpPr/>
        <p:nvPr/>
      </p:nvGrpSpPr>
      <p:grpSpPr>
        <a:xfrm>
          <a:off x="0" y="0"/>
          <a:ext cx="0" cy="0"/>
          <a:chOff x="0" y="0"/>
          <a:chExt cx="0" cy="0"/>
        </a:xfrm>
      </p:grpSpPr>
      <p:sp>
        <p:nvSpPr>
          <p:cNvPr id="16"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6" name="Picture Placeholder 2"/>
          <p:cNvSpPr>
            <a:spLocks noGrp="1"/>
          </p:cNvSpPr>
          <p:nvPr>
            <p:ph type="pic" sz="quarter" idx="13" hasCustomPrompt="1"/>
          </p:nvPr>
        </p:nvSpPr>
        <p:spPr bwMode="gray">
          <a:xfrm>
            <a:off x="806332" y="1981899"/>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7" name="Text Placeholder 3"/>
          <p:cNvSpPr>
            <a:spLocks noGrp="1"/>
          </p:cNvSpPr>
          <p:nvPr>
            <p:ph type="body" sz="quarter" idx="15" hasCustomPrompt="1"/>
          </p:nvPr>
        </p:nvSpPr>
        <p:spPr bwMode="black">
          <a:xfrm>
            <a:off x="581719" y="4345146"/>
            <a:ext cx="2542477" cy="1623853"/>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0" name="Picture Placeholder 2"/>
          <p:cNvSpPr>
            <a:spLocks noGrp="1"/>
          </p:cNvSpPr>
          <p:nvPr>
            <p:ph type="pic" sz="quarter" idx="16" hasCustomPrompt="1"/>
          </p:nvPr>
        </p:nvSpPr>
        <p:spPr bwMode="gray">
          <a:xfrm>
            <a:off x="3646176"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1" name="Text Placeholder 3"/>
          <p:cNvSpPr>
            <a:spLocks noGrp="1"/>
          </p:cNvSpPr>
          <p:nvPr>
            <p:ph type="body" sz="quarter" idx="17" hasCustomPrompt="1"/>
          </p:nvPr>
        </p:nvSpPr>
        <p:spPr bwMode="black">
          <a:xfrm>
            <a:off x="3421563"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2" name="Picture Placeholder 2"/>
          <p:cNvSpPr>
            <a:spLocks noGrp="1"/>
          </p:cNvSpPr>
          <p:nvPr>
            <p:ph type="pic" sz="quarter" idx="18" hasCustomPrompt="1"/>
          </p:nvPr>
        </p:nvSpPr>
        <p:spPr bwMode="gray">
          <a:xfrm>
            <a:off x="6486020"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3" name="Text Placeholder 3"/>
          <p:cNvSpPr>
            <a:spLocks noGrp="1"/>
          </p:cNvSpPr>
          <p:nvPr>
            <p:ph type="body" sz="quarter" idx="19" hasCustomPrompt="1"/>
          </p:nvPr>
        </p:nvSpPr>
        <p:spPr bwMode="black">
          <a:xfrm>
            <a:off x="6261407" y="4345147"/>
            <a:ext cx="2542477" cy="1623852"/>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4" name="Picture Placeholder 2"/>
          <p:cNvSpPr>
            <a:spLocks noGrp="1"/>
          </p:cNvSpPr>
          <p:nvPr>
            <p:ph type="pic" sz="quarter" idx="20" hasCustomPrompt="1"/>
          </p:nvPr>
        </p:nvSpPr>
        <p:spPr bwMode="gray">
          <a:xfrm>
            <a:off x="9325864" y="1967573"/>
            <a:ext cx="2094842" cy="2094842"/>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21" hasCustomPrompt="1"/>
          </p:nvPr>
        </p:nvSpPr>
        <p:spPr bwMode="black">
          <a:xfrm>
            <a:off x="9101251" y="4341161"/>
            <a:ext cx="2542477" cy="1627838"/>
          </a:xfrm>
        </p:spPr>
        <p:txBody>
          <a:bodyPr>
            <a:normAutofit/>
          </a:bodyPr>
          <a:lstStyle>
            <a:lvl1pPr marL="0" indent="0" algn="ctr">
              <a:lnSpc>
                <a:spcPct val="100000"/>
              </a:lnSpc>
              <a:spcBef>
                <a:spcPts val="0"/>
              </a:spcBef>
              <a:buNone/>
              <a:defRPr sz="1800" b="0">
                <a:solidFill>
                  <a:schemeClr val="tx2"/>
                </a:solidFill>
              </a:defRPr>
            </a:lvl1pPr>
          </a:lstStyle>
          <a:p>
            <a:pPr lvl="0"/>
            <a:r>
              <a:rPr lang="en-US" dirty="0"/>
              <a:t>Click to edit text</a:t>
            </a:r>
          </a:p>
        </p:txBody>
      </p:sp>
      <p:sp>
        <p:nvSpPr>
          <p:cNvPr id="19" name="Rectangle 1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4B4EEDC6-36CA-4209-B482-2ED76AA0BF08}" type="datetime1">
              <a:rPr lang="en-US" smtClean="0"/>
              <a:t>12/8/2017</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7236465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am Page 4-Up Gray BG Horizontal">
    <p:bg bwMode="gray">
      <p:bgRef idx="1001">
        <a:schemeClr val="bg1"/>
      </p:bgRef>
    </p:bg>
    <p:spTree>
      <p:nvGrpSpPr>
        <p:cNvPr id="1" name=""/>
        <p:cNvGrpSpPr/>
        <p:nvPr/>
      </p:nvGrpSpPr>
      <p:grpSpPr>
        <a:xfrm>
          <a:off x="0" y="0"/>
          <a:ext cx="0" cy="0"/>
          <a:chOff x="0" y="0"/>
          <a:chExt cx="0" cy="0"/>
        </a:xfrm>
      </p:grpSpPr>
      <p:sp>
        <p:nvSpPr>
          <p:cNvPr id="18" name="Title 1"/>
          <p:cNvSpPr>
            <a:spLocks noGrp="1"/>
          </p:cNvSpPr>
          <p:nvPr>
            <p:ph type="title" hasCustomPrompt="1"/>
          </p:nvPr>
        </p:nvSpPr>
        <p:spPr bwMode="auto">
          <a:xfrm>
            <a:off x="0" y="-1"/>
            <a:ext cx="12192000" cy="1216023"/>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3" name="Picture Placeholder 2"/>
          <p:cNvSpPr>
            <a:spLocks noGrp="1"/>
          </p:cNvSpPr>
          <p:nvPr>
            <p:ph type="pic" sz="quarter" idx="14" hasCustomPrompt="1"/>
          </p:nvPr>
        </p:nvSpPr>
        <p:spPr bwMode="gray">
          <a:xfrm>
            <a:off x="806331"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4" name="Text Placeholder 3"/>
          <p:cNvSpPr>
            <a:spLocks noGrp="1"/>
          </p:cNvSpPr>
          <p:nvPr>
            <p:ph type="body" sz="quarter" idx="15"/>
          </p:nvPr>
        </p:nvSpPr>
        <p:spPr bwMode="black">
          <a:xfrm>
            <a:off x="2876550" y="3939361"/>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2"/>
          <p:cNvSpPr>
            <a:spLocks noGrp="1"/>
          </p:cNvSpPr>
          <p:nvPr>
            <p:ph type="pic" sz="quarter" idx="17" hasCustomPrompt="1"/>
          </p:nvPr>
        </p:nvSpPr>
        <p:spPr bwMode="gray">
          <a:xfrm>
            <a:off x="6199805" y="167477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1674772"/>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7" name="Picture Placeholder 2"/>
          <p:cNvSpPr>
            <a:spLocks noGrp="1"/>
          </p:cNvSpPr>
          <p:nvPr>
            <p:ph type="pic" sz="quarter" idx="19" hasCustomPrompt="1"/>
          </p:nvPr>
        </p:nvSpPr>
        <p:spPr bwMode="gray">
          <a:xfrm>
            <a:off x="6199805" y="3939361"/>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8" name="Text Placeholder 3"/>
          <p:cNvSpPr>
            <a:spLocks noGrp="1"/>
          </p:cNvSpPr>
          <p:nvPr>
            <p:ph type="body" sz="quarter" idx="20"/>
          </p:nvPr>
        </p:nvSpPr>
        <p:spPr bwMode="black">
          <a:xfrm>
            <a:off x="8270023" y="3939360"/>
            <a:ext cx="2866328" cy="1858809"/>
          </a:xfrm>
        </p:spPr>
        <p:txBody>
          <a:bodyPr anchor="ctr">
            <a:noAutofit/>
          </a:bodyPr>
          <a:lstStyle>
            <a:lvl1pPr marL="0" indent="0">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8DC79626-CE5A-4834-975C-E7305BA2E281}" type="datetime1">
              <a:rPr lang="en-US" smtClean="0"/>
              <a:t>12/8/2017</a:t>
            </a:fld>
            <a:endParaRPr lang="en-US" dirty="0"/>
          </a:p>
        </p:txBody>
      </p:sp>
      <p:sp>
        <p:nvSpPr>
          <p:cNvPr id="2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632564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am Page 4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2" name="Picture Placeholder 2"/>
          <p:cNvSpPr>
            <a:spLocks noGrp="1"/>
          </p:cNvSpPr>
          <p:nvPr>
            <p:ph type="pic" sz="quarter" idx="13" hasCustomPrompt="1"/>
          </p:nvPr>
        </p:nvSpPr>
        <p:spPr bwMode="gray">
          <a:xfrm>
            <a:off x="806332"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3" name="Picture Placeholder 2"/>
          <p:cNvSpPr>
            <a:spLocks noGrp="1"/>
          </p:cNvSpPr>
          <p:nvPr>
            <p:ph type="pic" sz="quarter" idx="14" hasCustomPrompt="1"/>
          </p:nvPr>
        </p:nvSpPr>
        <p:spPr bwMode="gray">
          <a:xfrm>
            <a:off x="806331"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4" name="Text Placeholder 3"/>
          <p:cNvSpPr>
            <a:spLocks noGrp="1"/>
          </p:cNvSpPr>
          <p:nvPr>
            <p:ph type="body" sz="quarter" idx="15"/>
          </p:nvPr>
        </p:nvSpPr>
        <p:spPr bwMode="black">
          <a:xfrm>
            <a:off x="2876550" y="3939361"/>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2"/>
          <p:cNvSpPr>
            <a:spLocks noGrp="1"/>
          </p:cNvSpPr>
          <p:nvPr>
            <p:ph type="pic" sz="quarter" idx="17" hasCustomPrompt="1"/>
          </p:nvPr>
        </p:nvSpPr>
        <p:spPr bwMode="gray">
          <a:xfrm>
            <a:off x="6199805" y="167477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1674772"/>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8" name="Picture Placeholder 2"/>
          <p:cNvSpPr>
            <a:spLocks noGrp="1"/>
          </p:cNvSpPr>
          <p:nvPr>
            <p:ph type="pic" sz="quarter" idx="19" hasCustomPrompt="1"/>
          </p:nvPr>
        </p:nvSpPr>
        <p:spPr bwMode="gray">
          <a:xfrm>
            <a:off x="6199805" y="3939361"/>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9" name="Text Placeholder 3"/>
          <p:cNvSpPr>
            <a:spLocks noGrp="1"/>
          </p:cNvSpPr>
          <p:nvPr>
            <p:ph type="body" sz="quarter" idx="20"/>
          </p:nvPr>
        </p:nvSpPr>
        <p:spPr bwMode="black">
          <a:xfrm>
            <a:off x="8270023" y="393936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bwMode="black"/>
        <p:txBody>
          <a:bodyPr/>
          <a:lstStyle/>
          <a:p>
            <a:fld id="{1815FB38-58F3-410A-8DA4-4B706967601F}" type="datetime1">
              <a:rPr lang="en-US" smtClean="0"/>
              <a:t>12/8/2017</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20693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am Page Duo Gray Horizontal">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auto">
          <a:xfrm>
            <a:off x="0" y="-20425"/>
            <a:ext cx="12192000" cy="1236448"/>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17" name="Rectangle 16"/>
          <p:cNvSpPr/>
          <p:nvPr userDrawn="1"/>
        </p:nvSpPr>
        <p:spPr bwMode="auto">
          <a:xfrm>
            <a:off x="0" y="1216024"/>
            <a:ext cx="12192000" cy="4987926"/>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9" name="Picture Placeholder 2"/>
          <p:cNvSpPr>
            <a:spLocks noGrp="1"/>
          </p:cNvSpPr>
          <p:nvPr>
            <p:ph type="pic" sz="quarter" idx="13" hasCustomPrompt="1"/>
          </p:nvPr>
        </p:nvSpPr>
        <p:spPr bwMode="gray">
          <a:xfrm>
            <a:off x="806332"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4" name="Text Placeholder 3"/>
          <p:cNvSpPr>
            <a:spLocks noGrp="1"/>
          </p:cNvSpPr>
          <p:nvPr>
            <p:ph type="body" sz="quarter" idx="16"/>
          </p:nvPr>
        </p:nvSpPr>
        <p:spPr bwMode="black">
          <a:xfrm>
            <a:off x="2876550"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25" name="Picture Placeholder 2"/>
          <p:cNvSpPr>
            <a:spLocks noGrp="1"/>
          </p:cNvSpPr>
          <p:nvPr>
            <p:ph type="pic" sz="quarter" idx="17" hasCustomPrompt="1"/>
          </p:nvPr>
        </p:nvSpPr>
        <p:spPr bwMode="gray">
          <a:xfrm>
            <a:off x="6199805" y="2571729"/>
            <a:ext cx="1858809" cy="1858809"/>
          </a:xfrm>
          <a:prstGeom prst="ellipse">
            <a:avLst/>
          </a:prstGeom>
          <a:solidFill>
            <a:schemeClr val="bg1"/>
          </a:solidFill>
          <a:ln w="28575">
            <a:solidFill>
              <a:schemeClr val="bg1"/>
            </a:solidFill>
          </a:ln>
        </p:spPr>
        <p:txBody>
          <a:bodyPr anchor="ctr">
            <a:normAutofit/>
          </a:bodyPr>
          <a:lstStyle>
            <a:lvl1pPr marL="0" indent="0" algn="ctr">
              <a:buNone/>
              <a:defRPr sz="1800"/>
            </a:lvl1pPr>
          </a:lstStyle>
          <a:p>
            <a:r>
              <a:rPr lang="en-US" dirty="0"/>
              <a:t>Click Icon to add picture</a:t>
            </a:r>
          </a:p>
        </p:txBody>
      </p:sp>
      <p:sp>
        <p:nvSpPr>
          <p:cNvPr id="26" name="Text Placeholder 3"/>
          <p:cNvSpPr>
            <a:spLocks noGrp="1"/>
          </p:cNvSpPr>
          <p:nvPr>
            <p:ph type="body" sz="quarter" idx="18"/>
          </p:nvPr>
        </p:nvSpPr>
        <p:spPr bwMode="black">
          <a:xfrm>
            <a:off x="8270023" y="2571730"/>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Rectangle 15"/>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Date Placeholder 2"/>
          <p:cNvSpPr>
            <a:spLocks noGrp="1"/>
          </p:cNvSpPr>
          <p:nvPr>
            <p:ph type="dt" sz="half" idx="10"/>
          </p:nvPr>
        </p:nvSpPr>
        <p:spPr bwMode="black"/>
        <p:txBody>
          <a:bodyPr/>
          <a:lstStyle/>
          <a:p>
            <a:fld id="{7F519661-29C3-4FE0-9FC3-375A85A42C46}" type="datetime1">
              <a:rPr lang="en-US" smtClean="0"/>
              <a:t>12/8/2017</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5" name="Slide Number Placeholder 4"/>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345329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eam Page 2 Up White BG Horizontal">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Picture Placeholder 2"/>
          <p:cNvSpPr>
            <a:spLocks noGrp="1"/>
          </p:cNvSpPr>
          <p:nvPr>
            <p:ph type="pic" sz="quarter" idx="13" hasCustomPrompt="1"/>
          </p:nvPr>
        </p:nvSpPr>
        <p:spPr bwMode="gray">
          <a:xfrm>
            <a:off x="806332"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5" name="Text Placeholder 3"/>
          <p:cNvSpPr>
            <a:spLocks noGrp="1"/>
          </p:cNvSpPr>
          <p:nvPr>
            <p:ph type="body" sz="quarter" idx="16"/>
          </p:nvPr>
        </p:nvSpPr>
        <p:spPr bwMode="black">
          <a:xfrm>
            <a:off x="2876550"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16" name="Picture Placeholder 2"/>
          <p:cNvSpPr>
            <a:spLocks noGrp="1"/>
          </p:cNvSpPr>
          <p:nvPr>
            <p:ph type="pic" sz="quarter" idx="17" hasCustomPrompt="1"/>
          </p:nvPr>
        </p:nvSpPr>
        <p:spPr bwMode="gray">
          <a:xfrm>
            <a:off x="6199805" y="2800328"/>
            <a:ext cx="1858809" cy="1858809"/>
          </a:xfrm>
          <a:prstGeom prst="rect">
            <a:avLst/>
          </a:prstGeom>
          <a:solidFill>
            <a:schemeClr val="bg1"/>
          </a:solidFill>
          <a:ln w="28575">
            <a:noFill/>
          </a:ln>
        </p:spPr>
        <p:txBody>
          <a:bodyPr anchor="ctr">
            <a:normAutofit/>
          </a:bodyPr>
          <a:lstStyle>
            <a:lvl1pPr marL="0" indent="0" algn="ctr">
              <a:buNone/>
              <a:defRPr sz="1800"/>
            </a:lvl1pPr>
          </a:lstStyle>
          <a:p>
            <a:r>
              <a:rPr lang="en-US" dirty="0"/>
              <a:t>Click Icon to add picture</a:t>
            </a:r>
          </a:p>
        </p:txBody>
      </p:sp>
      <p:sp>
        <p:nvSpPr>
          <p:cNvPr id="17" name="Text Placeholder 3"/>
          <p:cNvSpPr>
            <a:spLocks noGrp="1"/>
          </p:cNvSpPr>
          <p:nvPr>
            <p:ph type="body" sz="quarter" idx="18"/>
          </p:nvPr>
        </p:nvSpPr>
        <p:spPr bwMode="black">
          <a:xfrm>
            <a:off x="8270023" y="2800329"/>
            <a:ext cx="2866328" cy="1858809"/>
          </a:xfrm>
        </p:spPr>
        <p:txBody>
          <a:bodyPr anchor="ctr">
            <a:noAutofit/>
          </a:bodyPr>
          <a:lstStyle>
            <a:lvl1pPr marL="0" indent="0">
              <a:spcBef>
                <a:spcPts val="0"/>
              </a:spcBef>
              <a:buFont typeface="Arial" panose="020B0604020202020204" pitchFamily="34" charset="0"/>
              <a:buNone/>
              <a:defRPr sz="1800"/>
            </a:lvl1pPr>
            <a:lvl2pPr marL="457200" indent="0">
              <a:buFont typeface="Arial" panose="020B0604020202020204" pitchFamily="34" charset="0"/>
              <a:buNone/>
              <a:defRPr sz="1800"/>
            </a:lvl2pPr>
            <a:lvl3pPr marL="914400" indent="0">
              <a:buFont typeface="Arial" panose="020B0604020202020204" pitchFamily="34" charset="0"/>
              <a:buNone/>
              <a:defRPr sz="1800"/>
            </a:lvl3pPr>
            <a:lvl4pPr marL="1371600" indent="0">
              <a:buFont typeface="Arial" panose="020B0604020202020204" pitchFamily="34" charset="0"/>
              <a:buNone/>
              <a:defRPr sz="1800"/>
            </a:lvl4pPr>
            <a:lvl5pPr marL="1828800" indent="0">
              <a:buFont typeface="Arial" panose="020B0604020202020204" pitchFamily="34" charset="0"/>
              <a:buNone/>
              <a:defRPr sz="1800"/>
            </a:lvl5pPr>
          </a:lstStyle>
          <a:p>
            <a:pPr lvl="0"/>
            <a:r>
              <a:rPr lang="en-US"/>
              <a:t>Click to edit Master text styles</a:t>
            </a:r>
          </a:p>
        </p:txBody>
      </p:sp>
      <p:sp>
        <p:nvSpPr>
          <p:cNvPr id="4" name="Date Placeholder 3"/>
          <p:cNvSpPr>
            <a:spLocks noGrp="1"/>
          </p:cNvSpPr>
          <p:nvPr>
            <p:ph type="dt" sz="half" idx="10"/>
          </p:nvPr>
        </p:nvSpPr>
        <p:spPr bwMode="black"/>
        <p:txBody>
          <a:bodyPr/>
          <a:lstStyle/>
          <a:p>
            <a:fld id="{0366E0EA-2D80-452F-9963-33FA7A36BC09}" type="datetime1">
              <a:rPr lang="en-US" smtClean="0"/>
              <a:t>12/8/2017</a:t>
            </a:fld>
            <a:endParaRPr lang="en-US" dirty="0"/>
          </a:p>
        </p:txBody>
      </p:sp>
      <p:sp>
        <p:nvSpPr>
          <p:cNvPr id="2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228129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Big Image - Red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8"/>
          </a:xfrm>
        </p:spPr>
        <p:txBody>
          <a:bodyPr/>
          <a:lstStyle/>
          <a:p>
            <a:r>
              <a:rPr lang="en-US"/>
              <a:t>Click icon to add picture</a:t>
            </a:r>
          </a:p>
        </p:txBody>
      </p:sp>
      <p:sp>
        <p:nvSpPr>
          <p:cNvPr id="9" name="Title 1"/>
          <p:cNvSpPr>
            <a:spLocks noGrp="1"/>
          </p:cNvSpPr>
          <p:nvPr>
            <p:ph type="title" hasCustomPrompt="1"/>
          </p:nvPr>
        </p:nvSpPr>
        <p:spPr bwMode="auto">
          <a:xfrm>
            <a:off x="1" y="5638801"/>
            <a:ext cx="12192000" cy="1219200"/>
          </a:xfrm>
          <a:solidFill>
            <a:srgbClr val="003865">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1045112619"/>
      </p:ext>
    </p:extLst>
  </p:cSld>
  <p:clrMapOvr>
    <a:masterClrMapping/>
  </p:clrMapOvr>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ig Image - Black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gray">
          <a:xfrm>
            <a:off x="1" y="5638801"/>
            <a:ext cx="12192000" cy="1219200"/>
          </a:xfrm>
          <a:solidFill>
            <a:srgbClr val="0D0D0D">
              <a:alpha val="87843"/>
            </a:srgbClr>
          </a:solidFill>
        </p:spPr>
        <p:txBody>
          <a:bodyPr>
            <a:normAutofit/>
          </a:bodyPr>
          <a:lstStyle>
            <a:lvl1pPr algn="ct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297887301"/>
      </p:ext>
    </p:extLst>
  </p:cSld>
  <p:clrMapOvr>
    <a:masterClrMapping/>
  </p:clrMapOvr>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ig Image - Blue Title">
    <p:bg>
      <p:bgPr>
        <a:solidFill>
          <a:schemeClr val="bg1"/>
        </a:solidFill>
        <a:effectLst/>
      </p:bgPr>
    </p:bg>
    <p:spTree>
      <p:nvGrpSpPr>
        <p:cNvPr id="1" name=""/>
        <p:cNvGrpSpPr/>
        <p:nvPr/>
      </p:nvGrpSpPr>
      <p:grpSpPr>
        <a:xfrm>
          <a:off x="0" y="0"/>
          <a:ext cx="0" cy="0"/>
          <a:chOff x="0" y="0"/>
          <a:chExt cx="0" cy="0"/>
        </a:xfrm>
      </p:grpSpPr>
      <p:sp>
        <p:nvSpPr>
          <p:cNvPr id="4" name="Picture Placeholder 12"/>
          <p:cNvSpPr>
            <a:spLocks noGrp="1"/>
          </p:cNvSpPr>
          <p:nvPr>
            <p:ph type="pic" sz="quarter" idx="10"/>
          </p:nvPr>
        </p:nvSpPr>
        <p:spPr bwMode="gray">
          <a:xfrm>
            <a:off x="0" y="2"/>
            <a:ext cx="12192000" cy="6857999"/>
          </a:xfrm>
        </p:spPr>
        <p:txBody>
          <a:bodyPr/>
          <a:lstStyle/>
          <a:p>
            <a:r>
              <a:rPr lang="en-US"/>
              <a:t>Click icon to add picture</a:t>
            </a:r>
          </a:p>
        </p:txBody>
      </p:sp>
      <p:sp>
        <p:nvSpPr>
          <p:cNvPr id="9" name="Title 1"/>
          <p:cNvSpPr>
            <a:spLocks noGrp="1"/>
          </p:cNvSpPr>
          <p:nvPr>
            <p:ph type="title" hasCustomPrompt="1"/>
          </p:nvPr>
        </p:nvSpPr>
        <p:spPr bwMode="auto">
          <a:xfrm>
            <a:off x="1" y="5638800"/>
            <a:ext cx="12192000" cy="1219200"/>
          </a:xfrm>
          <a:solidFill>
            <a:srgbClr val="78BE21">
              <a:alpha val="87843"/>
            </a:srgbClr>
          </a:solidFill>
        </p:spPr>
        <p:txBody>
          <a:bodyPr>
            <a:normAutofit/>
          </a:bodyPr>
          <a:lstStyle>
            <a:lvl1pPr algn="ctr">
              <a:defRPr sz="3600">
                <a:solidFill>
                  <a:schemeClr val="tx2"/>
                </a:solidFill>
              </a:defRPr>
            </a:lvl1pPr>
          </a:lstStyle>
          <a:p>
            <a:r>
              <a:rPr lang="en-US" dirty="0"/>
              <a:t>Click to edit title</a:t>
            </a:r>
          </a:p>
        </p:txBody>
      </p:sp>
    </p:spTree>
    <p:extLst>
      <p:ext uri="{BB962C8B-B14F-4D97-AF65-F5344CB8AC3E}">
        <p14:creationId xmlns:p14="http://schemas.microsoft.com/office/powerpoint/2010/main" val="1634237328"/>
      </p:ext>
    </p:extLst>
  </p:cSld>
  <p:clrMapOvr>
    <a:masterClrMapping/>
  </p:clrMapOvr>
  <p:hf sldNum="0"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de - Gray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0" name="Table Placeholder 8"/>
          <p:cNvSpPr>
            <a:spLocks noGrp="1"/>
          </p:cNvSpPr>
          <p:nvPr>
            <p:ph type="tbl" sz="quarter" idx="13"/>
          </p:nvPr>
        </p:nvSpPr>
        <p:spPr bwMode="gray">
          <a:xfrm>
            <a:off x="2032000" y="2233262"/>
            <a:ext cx="8128000" cy="2966751"/>
          </a:xfrm>
        </p:spPr>
        <p:txBody>
          <a:bodyPr/>
          <a:lstStyle/>
          <a:p>
            <a:r>
              <a:rPr lang="en-US"/>
              <a:t>Click icon to add table</a:t>
            </a:r>
          </a:p>
        </p:txBody>
      </p:sp>
      <p:sp>
        <p:nvSpPr>
          <p:cNvPr id="8" name="Date Placeholder 4"/>
          <p:cNvSpPr>
            <a:spLocks noGrp="1"/>
          </p:cNvSpPr>
          <p:nvPr>
            <p:ph type="dt" sz="half" idx="11"/>
          </p:nvPr>
        </p:nvSpPr>
        <p:spPr bwMode="black">
          <a:xfrm>
            <a:off x="838200" y="6356350"/>
            <a:ext cx="1358590" cy="365125"/>
          </a:xfrm>
        </p:spPr>
        <p:txBody>
          <a:bodyPr/>
          <a:lstStyle/>
          <a:p>
            <a:fld id="{06B78D62-7A3F-4136-9CF2-CB03510DA06A}" type="datetime1">
              <a:rPr lang="en-US" smtClean="0"/>
              <a:t>12/8/2017</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9" name="Slide Number Placeholder 6"/>
          <p:cNvSpPr>
            <a:spLocks noGrp="1"/>
          </p:cNvSpPr>
          <p:nvPr>
            <p:ph type="sldNum" sz="quarter" idx="12"/>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49061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hot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3477837"/>
            <a:ext cx="12192000" cy="1295182"/>
          </a:xfrm>
          <a:solidFill>
            <a:schemeClr val="accent1"/>
          </a:solidFill>
        </p:spPr>
        <p:txBody>
          <a:bodyPr wrap="square" lIns="182880" tIns="91440" rIns="182880" bIns="91440" anchor="ctr">
            <a:normAutofit/>
          </a:bodyPr>
          <a:lstStyle>
            <a:lvl1pPr algn="ctr">
              <a:defRPr sz="3600">
                <a:solidFill>
                  <a:schemeClr val="bg1"/>
                </a:solidFill>
              </a:defRPr>
            </a:lvl1pPr>
          </a:lstStyle>
          <a:p>
            <a:r>
              <a:rPr lang="en-US" dirty="0"/>
              <a:t>Click to enter the slideshow title</a:t>
            </a:r>
          </a:p>
        </p:txBody>
      </p:sp>
      <p:sp>
        <p:nvSpPr>
          <p:cNvPr id="3" name="Rectangle 2"/>
          <p:cNvSpPr/>
          <p:nvPr userDrawn="1"/>
        </p:nvSpPr>
        <p:spPr bwMode="auto">
          <a:xfrm>
            <a:off x="0" y="4773019"/>
            <a:ext cx="12192000" cy="2084981"/>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041204"/>
            <a:ext cx="6587067" cy="1097128"/>
          </a:xfrm>
        </p:spPr>
        <p:txBody>
          <a:bodyPr>
            <a:normAutofit/>
          </a:bodyPr>
          <a:lstStyle>
            <a:lvl1pPr marL="0" indent="0" algn="ctr">
              <a:spcBef>
                <a:spcPts val="0"/>
              </a:spcBef>
              <a:buNone/>
              <a:defRPr sz="1800" baseline="0"/>
            </a:lvl1pPr>
          </a:lstStyle>
          <a:p>
            <a:r>
              <a:rPr lang="en-US" sz="1800" dirty="0" err="1"/>
              <a:t>Firstname</a:t>
            </a:r>
            <a:r>
              <a:rPr lang="en-US" sz="1800" dirty="0"/>
              <a:t> </a:t>
            </a:r>
            <a:r>
              <a:rPr lang="en-US" sz="1800" dirty="0" err="1"/>
              <a:t>Lastname</a:t>
            </a:r>
            <a:r>
              <a:rPr lang="en-US" sz="1800" dirty="0"/>
              <a:t> | Job Title</a:t>
            </a:r>
          </a:p>
          <a:p>
            <a:r>
              <a:rPr lang="en-US" sz="1800" dirty="0"/>
              <a:t>Date</a:t>
            </a:r>
            <a:endParaRPr lang="en-US" dirty="0"/>
          </a:p>
        </p:txBody>
      </p:sp>
      <p:pic>
        <p:nvPicPr>
          <p:cNvPr id="10" name="Picture 9" descr="Minnesota Council on Disability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57806" y="5610355"/>
            <a:ext cx="3234329" cy="1155117"/>
          </a:xfrm>
          <a:prstGeom prst="rect">
            <a:avLst/>
          </a:prstGeom>
        </p:spPr>
      </p:pic>
      <p:sp>
        <p:nvSpPr>
          <p:cNvPr id="9" name="Footer Placeholder 4"/>
          <p:cNvSpPr>
            <a:spLocks noGrp="1"/>
          </p:cNvSpPr>
          <p:nvPr>
            <p:ph type="ftr" sz="quarter" idx="3"/>
          </p:nvPr>
        </p:nvSpPr>
        <p:spPr bwMode="black">
          <a:xfrm>
            <a:off x="6253560" y="6138332"/>
            <a:ext cx="5587647" cy="365125"/>
          </a:xfrm>
          <a:prstGeom prst="rect">
            <a:avLst/>
          </a:prstGeom>
        </p:spPr>
        <p:txBody>
          <a:bodyPr anchor="b"/>
          <a:lstStyle>
            <a:lvl1pPr algn="r">
              <a:defRPr sz="1200">
                <a:solidFill>
                  <a:schemeClr val="tx2"/>
                </a:solidFill>
              </a:defRPr>
            </a:lvl1pPr>
          </a:lstStyle>
          <a:p>
            <a:r>
              <a:rPr lang="en-US" dirty="0"/>
              <a:t>Your Policy, Training and Technical Resources </a:t>
            </a:r>
            <a:r>
              <a:rPr lang="en-US" dirty="0">
                <a:solidFill>
                  <a:schemeClr val="accent1"/>
                </a:solidFill>
              </a:rPr>
              <a:t>|</a:t>
            </a:r>
            <a:r>
              <a:rPr lang="en-US" dirty="0"/>
              <a:t> disability.state.mn.us</a:t>
            </a:r>
          </a:p>
        </p:txBody>
      </p:sp>
      <p:sp>
        <p:nvSpPr>
          <p:cNvPr id="6" name="Picture Placeholder 5"/>
          <p:cNvSpPr>
            <a:spLocks noGrp="1"/>
          </p:cNvSpPr>
          <p:nvPr>
            <p:ph type="pic" sz="quarter" idx="17"/>
          </p:nvPr>
        </p:nvSpPr>
        <p:spPr bwMode="gray">
          <a:xfrm>
            <a:off x="0" y="0"/>
            <a:ext cx="12192000" cy="3380732"/>
          </a:xfrm>
        </p:spPr>
        <p:txBody>
          <a:bodyPr/>
          <a:lstStyle/>
          <a:p>
            <a:r>
              <a:rPr lang="en-US"/>
              <a:t>Click icon to add picture</a:t>
            </a:r>
            <a:endParaRPr lang="en-US" dirty="0"/>
          </a:p>
        </p:txBody>
      </p:sp>
    </p:spTree>
    <p:extLst>
      <p:ext uri="{BB962C8B-B14F-4D97-AF65-F5344CB8AC3E}">
        <p14:creationId xmlns:p14="http://schemas.microsoft.com/office/powerpoint/2010/main" val="17888243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7_Title and Content (Solid Dark)">
    <p:bg bwMode="black">
      <p:bgPr>
        <a:gradFill>
          <a:gsLst>
            <a:gs pos="100000">
              <a:schemeClr val="tx1">
                <a:lumMod val="80000"/>
              </a:schemeClr>
            </a:gs>
            <a:gs pos="63000">
              <a:schemeClr val="tx1"/>
            </a:gs>
            <a:gs pos="86000">
              <a:schemeClr val="tx1">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ectangle 11"/>
          <p:cNvSpPr/>
          <p:nvPr userDrawn="1"/>
        </p:nvSpPr>
        <p:spPr bwMode="white">
          <a:xfrm>
            <a:off x="0" y="0"/>
            <a:ext cx="12192000" cy="11597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Code Demo (Click to Edit)</a:t>
            </a:r>
          </a:p>
        </p:txBody>
      </p:sp>
      <p:sp>
        <p:nvSpPr>
          <p:cNvPr id="14" name="Table Placeholder 8"/>
          <p:cNvSpPr>
            <a:spLocks noGrp="1"/>
          </p:cNvSpPr>
          <p:nvPr>
            <p:ph type="tbl" sz="quarter" idx="13"/>
          </p:nvPr>
        </p:nvSpPr>
        <p:spPr bwMode="gray">
          <a:xfrm>
            <a:off x="2032000" y="2233262"/>
            <a:ext cx="8128000" cy="2966751"/>
          </a:xfrm>
        </p:spPr>
        <p:txBody>
          <a:bodyPr/>
          <a:lstStyle>
            <a:lvl1pPr>
              <a:buClr>
                <a:schemeClr val="accent2"/>
              </a:buClr>
              <a:defRPr>
                <a:solidFill>
                  <a:schemeClr val="bg1"/>
                </a:solidFill>
              </a:defRPr>
            </a:lvl1pPr>
          </a:lstStyle>
          <a:p>
            <a:r>
              <a:rPr lang="en-US"/>
              <a:t>Click icon to add table</a:t>
            </a:r>
            <a:endParaRPr lang="en-US" dirty="0"/>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12/8/2017</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1305128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5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8"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F4B91AA0-3BA7-4036-A3DA-317C6C4FFA29}" type="datetime1">
              <a:rPr lang="en-US" smtClean="0"/>
              <a:t>12/8/2017</a:t>
            </a:fld>
            <a:endParaRPr lang="en-US" dirty="0"/>
          </a:p>
        </p:txBody>
      </p:sp>
      <p:sp>
        <p:nvSpPr>
          <p:cNvPr id="7"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5560126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6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1"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7"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
        <p:nvSpPr>
          <p:cNvPr id="6" name="Date Placeholder 3"/>
          <p:cNvSpPr>
            <a:spLocks noGrp="1"/>
          </p:cNvSpPr>
          <p:nvPr>
            <p:ph type="dt" sz="half" idx="11"/>
          </p:nvPr>
        </p:nvSpPr>
        <p:spPr bwMode="white">
          <a:xfrm>
            <a:off x="838200" y="6356350"/>
            <a:ext cx="1358590" cy="365125"/>
          </a:xfrm>
        </p:spPr>
        <p:txBody>
          <a:bodyPr/>
          <a:lstStyle/>
          <a:p>
            <a:fld id="{5CAE31FF-A086-40D5-909F-A9E138181237}" type="datetime1">
              <a:rPr lang="en-US" smtClean="0"/>
              <a:t>12/8/2017</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8" name="Slide Number Placeholder 5"/>
          <p:cNvSpPr>
            <a:spLocks noGrp="1"/>
          </p:cNvSpPr>
          <p:nvPr>
            <p:ph type="sldNum" sz="quarter" idx="12"/>
          </p:nvPr>
        </p:nvSpPr>
        <p:spPr bwMode="white">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399159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creenshot Light Background Horizont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3" name="Title 1"/>
          <p:cNvSpPr>
            <a:spLocks noGrp="1"/>
          </p:cNvSpPr>
          <p:nvPr>
            <p:ph type="title" hasCustomPrompt="1"/>
          </p:nvPr>
        </p:nvSpPr>
        <p:spPr bwMode="black">
          <a:xfrm>
            <a:off x="815897" y="287066"/>
            <a:ext cx="3521927" cy="2734914"/>
          </a:xfrm>
        </p:spPr>
        <p:txBody>
          <a:bodyPr/>
          <a:lstStyle>
            <a:lvl1pPr>
              <a:defRPr>
                <a:solidFill>
                  <a:schemeClr val="accent1"/>
                </a:solidFill>
              </a:defRPr>
            </a:lvl1pPr>
          </a:lstStyle>
          <a:p>
            <a:r>
              <a:rPr lang="en-US" dirty="0"/>
              <a:t>Click to edit title</a:t>
            </a:r>
          </a:p>
        </p:txBody>
      </p:sp>
      <p:sp>
        <p:nvSpPr>
          <p:cNvPr id="4" name="Text Placeholder 3"/>
          <p:cNvSpPr>
            <a:spLocks noGrp="1"/>
          </p:cNvSpPr>
          <p:nvPr>
            <p:ph type="body" sz="quarter" idx="11"/>
          </p:nvPr>
        </p:nvSpPr>
        <p:spPr bwMode="black">
          <a:xfrm>
            <a:off x="815975" y="3211513"/>
            <a:ext cx="3521849" cy="2475609"/>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3"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2"/>
          </p:nvPr>
        </p:nvSpPr>
        <p:spPr bwMode="black">
          <a:xfrm>
            <a:off x="838200" y="6356350"/>
            <a:ext cx="1358590" cy="365125"/>
          </a:xfrm>
        </p:spPr>
        <p:txBody>
          <a:bodyPr/>
          <a:lstStyle/>
          <a:p>
            <a:fld id="{5D76A200-3168-4D33-A718-3974884CE863}" type="datetime1">
              <a:rPr lang="en-US" smtClean="0"/>
              <a:t>12/8/2017</a:t>
            </a:fld>
            <a:endParaRPr lang="en-US" dirty="0"/>
          </a:p>
        </p:txBody>
      </p:sp>
      <p:sp>
        <p:nvSpPr>
          <p:cNvPr id="7"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11" name="Slide Number Placeholder 6"/>
          <p:cNvSpPr>
            <a:spLocks noGrp="1"/>
          </p:cNvSpPr>
          <p:nvPr>
            <p:ph type="sldNum" sz="quarter" idx="13"/>
          </p:nvPr>
        </p:nvSpPr>
        <p:spPr bwMode="black">
          <a:xfrm>
            <a:off x="9891132" y="6356350"/>
            <a:ext cx="1462668" cy="365125"/>
          </a:xfrm>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0090378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creenshot Light Background Vertical">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black">
          <a:xfrm>
            <a:off x="838200" y="152400"/>
            <a:ext cx="10515600" cy="914400"/>
          </a:xfrm>
        </p:spPr>
        <p:txBody>
          <a:bodyPr>
            <a:normAutofit/>
          </a:bodyPr>
          <a:lstStyle>
            <a:lvl1pPr algn="r">
              <a:defRPr sz="3600">
                <a:solidFill>
                  <a:schemeClr val="accent1"/>
                </a:solidFill>
              </a:defRPr>
            </a:lvl1pPr>
          </a:lstStyle>
          <a:p>
            <a:r>
              <a:rPr lang="en-US" dirty="0"/>
              <a:t>Click to edit title</a:t>
            </a:r>
          </a:p>
        </p:txBody>
      </p:sp>
      <p:sp>
        <p:nvSpPr>
          <p:cNvPr id="7" name="Text Placeholder 3"/>
          <p:cNvSpPr>
            <a:spLocks noGrp="1"/>
          </p:cNvSpPr>
          <p:nvPr>
            <p:ph type="body" sz="quarter" idx="11"/>
          </p:nvPr>
        </p:nvSpPr>
        <p:spPr bwMode="black">
          <a:xfrm>
            <a:off x="815895" y="1365203"/>
            <a:ext cx="10555696" cy="1567183"/>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3" name="Picture Placeholder 12"/>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894290563"/>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6"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Comput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712851" y="434836"/>
            <a:ext cx="6828661" cy="6050713"/>
          </a:xfrm>
          <a:prstGeom prst="rect">
            <a:avLst/>
          </a:prstGeom>
          <a:effectLst>
            <a:outerShdw blurRad="76200" dir="18900000" sy="23000" kx="-1200000" algn="bl" rotWithShape="0">
              <a:prstClr val="black">
                <a:alpha val="20000"/>
              </a:prstClr>
            </a:outerShdw>
          </a:effectLst>
        </p:spPr>
      </p:pic>
      <p:sp>
        <p:nvSpPr>
          <p:cNvPr id="15" name="Picture Placeholder 12"/>
          <p:cNvSpPr>
            <a:spLocks noGrp="1"/>
          </p:cNvSpPr>
          <p:nvPr>
            <p:ph type="pic" sz="quarter" idx="10" hasCustomPrompt="1"/>
          </p:nvPr>
        </p:nvSpPr>
        <p:spPr bwMode="gray">
          <a:xfrm>
            <a:off x="4976787" y="691882"/>
            <a:ext cx="6300787" cy="3411537"/>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12/8/2017</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76175235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3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15897" y="287066"/>
            <a:ext cx="3521927" cy="2734914"/>
          </a:xfrm>
        </p:spPr>
        <p:txBody>
          <a:bodyPr/>
          <a:lstStyle>
            <a:lvl1pPr>
              <a:defRPr b="0">
                <a:solidFill>
                  <a:schemeClr val="accent2"/>
                </a:solidFill>
              </a:defRPr>
            </a:lvl1pPr>
          </a:lstStyle>
          <a:p>
            <a:r>
              <a:rPr lang="en-US" dirty="0"/>
              <a:t>Click to edit title</a:t>
            </a:r>
          </a:p>
        </p:txBody>
      </p:sp>
      <p:sp>
        <p:nvSpPr>
          <p:cNvPr id="15" name="Text Placeholder 3"/>
          <p:cNvSpPr>
            <a:spLocks noGrp="1"/>
          </p:cNvSpPr>
          <p:nvPr>
            <p:ph type="body" sz="quarter" idx="13"/>
          </p:nvPr>
        </p:nvSpPr>
        <p:spPr bwMode="white">
          <a:xfrm>
            <a:off x="815975" y="3211513"/>
            <a:ext cx="3521849" cy="2475609"/>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buClr>
                <a:schemeClr val="accent2"/>
              </a:buClr>
              <a:defRPr>
                <a:solidFill>
                  <a:schemeClr val="bg1"/>
                </a:solidFill>
              </a:defRPr>
            </a:lvl4pPr>
            <a:lvl5pPr>
              <a:buClr>
                <a:schemeClr val="accent2"/>
              </a:buCl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4976787" y="504855"/>
            <a:ext cx="9618920" cy="5413315"/>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4976787" y="1067565"/>
            <a:ext cx="9516215" cy="4850604"/>
          </a:xfrm>
        </p:spPr>
        <p:txBody>
          <a:bodyPr/>
          <a:lstStyle>
            <a:lvl1pPr>
              <a:defRPr/>
            </a:lvl1pPr>
          </a:lstStyle>
          <a:p>
            <a:r>
              <a:rPr lang="en-US" dirty="0"/>
              <a:t>Click icon to insert screenshot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12/8/2017</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969326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Title 1"/>
          <p:cNvSpPr>
            <a:spLocks noGrp="1"/>
          </p:cNvSpPr>
          <p:nvPr>
            <p:ph type="title" hasCustomPrompt="1"/>
          </p:nvPr>
        </p:nvSpPr>
        <p:spPr bwMode="white">
          <a:xfrm>
            <a:off x="838200" y="152400"/>
            <a:ext cx="10515600" cy="914400"/>
          </a:xfrm>
        </p:spPr>
        <p:txBody>
          <a:bodyPr>
            <a:normAutofit/>
          </a:bodyPr>
          <a:lstStyle>
            <a:lvl1pPr algn="r">
              <a:defRPr sz="3600">
                <a:solidFill>
                  <a:schemeClr val="accent2"/>
                </a:solidFill>
              </a:defRPr>
            </a:lvl1pPr>
          </a:lstStyle>
          <a:p>
            <a:r>
              <a:rPr lang="en-US" dirty="0"/>
              <a:t>Click to edit title</a:t>
            </a:r>
          </a:p>
        </p:txBody>
      </p:sp>
      <p:sp>
        <p:nvSpPr>
          <p:cNvPr id="14" name="Text Placeholder 3"/>
          <p:cNvSpPr>
            <a:spLocks noGrp="1"/>
          </p:cNvSpPr>
          <p:nvPr>
            <p:ph type="body" sz="quarter" idx="13"/>
          </p:nvPr>
        </p:nvSpPr>
        <p:spPr bwMode="white">
          <a:xfrm>
            <a:off x="815895" y="1365203"/>
            <a:ext cx="10555696" cy="1567183"/>
          </a:xfrm>
        </p:spPr>
        <p:txBody>
          <a:bodyPr/>
          <a:lstStyle>
            <a:lvl1pPr>
              <a:buClr>
                <a:schemeClr val="accent2"/>
              </a:buClr>
              <a:defRPr>
                <a:solidFill>
                  <a:schemeClr val="bg1"/>
                </a:solidFill>
              </a:defRPr>
            </a:lvl1pPr>
            <a:lvl2pPr>
              <a:buClr>
                <a:schemeClr val="accent2"/>
              </a:buClr>
              <a:defRPr>
                <a:solidFill>
                  <a:schemeClr val="bg1"/>
                </a:solidFill>
              </a:defRPr>
            </a:lvl2pPr>
            <a:lvl3pPr>
              <a:buClr>
                <a:schemeClr val="accent2"/>
              </a:buCl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bwMode="gray">
          <a:xfrm>
            <a:off x="1373458" y="3222702"/>
            <a:ext cx="9387470" cy="5283060"/>
          </a:xfrm>
          <a:prstGeom prst="rect">
            <a:avLst/>
          </a:prstGeom>
          <a:ln>
            <a:noFill/>
          </a:ln>
          <a:effectLst>
            <a:outerShdw blurRad="292100" dist="139700" dir="2700000" algn="tl" rotWithShape="0">
              <a:srgbClr val="333333">
                <a:alpha val="65000"/>
              </a:srgbClr>
            </a:outerShdw>
          </a:effectLst>
        </p:spPr>
      </p:pic>
      <p:sp>
        <p:nvSpPr>
          <p:cNvPr id="16" name="Picture Placeholder 12" descr="Screenshot"/>
          <p:cNvSpPr>
            <a:spLocks noGrp="1"/>
          </p:cNvSpPr>
          <p:nvPr>
            <p:ph type="pic" sz="quarter" idx="10" hasCustomPrompt="1"/>
          </p:nvPr>
        </p:nvSpPr>
        <p:spPr bwMode="gray">
          <a:xfrm>
            <a:off x="1373459" y="3771871"/>
            <a:ext cx="9287236" cy="4733889"/>
          </a:xfrm>
        </p:spPr>
        <p:txBody>
          <a:bodyPr/>
          <a:lstStyle>
            <a:lvl1pPr>
              <a:defRPr/>
            </a:lvl1pPr>
          </a:lstStyle>
          <a:p>
            <a:r>
              <a:rPr lang="en-US" dirty="0"/>
              <a:t>Click icon to insert screenshot</a:t>
            </a:r>
          </a:p>
        </p:txBody>
      </p:sp>
    </p:spTree>
    <p:extLst>
      <p:ext uri="{BB962C8B-B14F-4D97-AF65-F5344CB8AC3E}">
        <p14:creationId xmlns:p14="http://schemas.microsoft.com/office/powerpoint/2010/main" val="403402845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_Single Quote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12"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8"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0"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12/8/2017</a:t>
            </a:fld>
            <a:endParaRPr lang="en-US" dirty="0"/>
          </a:p>
        </p:txBody>
      </p:sp>
      <p:sp>
        <p:nvSpPr>
          <p:cNvPr id="9"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11"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25396629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8_Title and Content (Solid Dark)">
    <p:bg bwMode="black">
      <p:bgPr>
        <a:gradFill>
          <a:gsLst>
            <a:gs pos="100000">
              <a:schemeClr val="tx2">
                <a:lumMod val="95000"/>
                <a:lumOff val="5000"/>
              </a:schemeClr>
            </a:gs>
            <a:gs pos="45000">
              <a:schemeClr val="tx2">
                <a:lumMod val="85000"/>
                <a:lumOff val="15000"/>
              </a:schemeClr>
            </a:gs>
            <a:gs pos="86000">
              <a:schemeClr val="tx2">
                <a:lumMod val="90000"/>
                <a:lumOff val="1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3" name="Rounded Rectangular Callout 11"/>
          <p:cNvSpPr/>
          <p:nvPr userDrawn="1"/>
        </p:nvSpPr>
        <p:spPr bwMode="white">
          <a:xfrm>
            <a:off x="866887" y="601818"/>
            <a:ext cx="10515600" cy="5450408"/>
          </a:xfrm>
          <a:custGeom>
            <a:avLst/>
            <a:gdLst>
              <a:gd name="connsiteX0" fmla="*/ 0 w 10515600"/>
              <a:gd name="connsiteY0" fmla="*/ 805890 h 4835245"/>
              <a:gd name="connsiteX1" fmla="*/ 805890 w 10515600"/>
              <a:gd name="connsiteY1" fmla="*/ 0 h 4835245"/>
              <a:gd name="connsiteX2" fmla="*/ 1752600 w 10515600"/>
              <a:gd name="connsiteY2" fmla="*/ 0 h 4835245"/>
              <a:gd name="connsiteX3" fmla="*/ 1752600 w 10515600"/>
              <a:gd name="connsiteY3" fmla="*/ 0 h 4835245"/>
              <a:gd name="connsiteX4" fmla="*/ 4381500 w 10515600"/>
              <a:gd name="connsiteY4" fmla="*/ 0 h 4835245"/>
              <a:gd name="connsiteX5" fmla="*/ 9709710 w 10515600"/>
              <a:gd name="connsiteY5" fmla="*/ 0 h 4835245"/>
              <a:gd name="connsiteX6" fmla="*/ 10515600 w 10515600"/>
              <a:gd name="connsiteY6" fmla="*/ 805890 h 4835245"/>
              <a:gd name="connsiteX7" fmla="*/ 10515600 w 10515600"/>
              <a:gd name="connsiteY7" fmla="*/ 2820560 h 4835245"/>
              <a:gd name="connsiteX8" fmla="*/ 10515600 w 10515600"/>
              <a:gd name="connsiteY8" fmla="*/ 2820560 h 4835245"/>
              <a:gd name="connsiteX9" fmla="*/ 10515600 w 10515600"/>
              <a:gd name="connsiteY9" fmla="*/ 4029371 h 4835245"/>
              <a:gd name="connsiteX10" fmla="*/ 10515600 w 10515600"/>
              <a:gd name="connsiteY10" fmla="*/ 4029355 h 4835245"/>
              <a:gd name="connsiteX11" fmla="*/ 9709710 w 10515600"/>
              <a:gd name="connsiteY11" fmla="*/ 4835245 h 4835245"/>
              <a:gd name="connsiteX12" fmla="*/ 4381500 w 10515600"/>
              <a:gd name="connsiteY12" fmla="*/ 4835245 h 4835245"/>
              <a:gd name="connsiteX13" fmla="*/ 3067085 w 10515600"/>
              <a:gd name="connsiteY13" fmla="*/ 5439651 h 4835245"/>
              <a:gd name="connsiteX14" fmla="*/ 1752600 w 10515600"/>
              <a:gd name="connsiteY14" fmla="*/ 4835245 h 4835245"/>
              <a:gd name="connsiteX15" fmla="*/ 805890 w 10515600"/>
              <a:gd name="connsiteY15" fmla="*/ 4835245 h 4835245"/>
              <a:gd name="connsiteX16" fmla="*/ 0 w 10515600"/>
              <a:gd name="connsiteY16" fmla="*/ 4029355 h 4835245"/>
              <a:gd name="connsiteX17" fmla="*/ 0 w 10515600"/>
              <a:gd name="connsiteY17" fmla="*/ 4029371 h 4835245"/>
              <a:gd name="connsiteX18" fmla="*/ 0 w 10515600"/>
              <a:gd name="connsiteY18" fmla="*/ 2820560 h 4835245"/>
              <a:gd name="connsiteX19" fmla="*/ 0 w 10515600"/>
              <a:gd name="connsiteY19" fmla="*/ 2820560 h 4835245"/>
              <a:gd name="connsiteX20" fmla="*/ 0 w 10515600"/>
              <a:gd name="connsiteY20" fmla="*/ 805890 h 483524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4381500 w 10515600"/>
              <a:gd name="connsiteY12" fmla="*/ 4835245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3067085 w 10515600"/>
              <a:gd name="connsiteY13" fmla="*/ 5439651 h 5439651"/>
              <a:gd name="connsiteX14" fmla="*/ 2279725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2279725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601015"/>
              <a:gd name="connsiteX1" fmla="*/ 805890 w 10515600"/>
              <a:gd name="connsiteY1" fmla="*/ 0 h 5601015"/>
              <a:gd name="connsiteX2" fmla="*/ 1752600 w 10515600"/>
              <a:gd name="connsiteY2" fmla="*/ 0 h 5601015"/>
              <a:gd name="connsiteX3" fmla="*/ 1752600 w 10515600"/>
              <a:gd name="connsiteY3" fmla="*/ 0 h 5601015"/>
              <a:gd name="connsiteX4" fmla="*/ 4381500 w 10515600"/>
              <a:gd name="connsiteY4" fmla="*/ 0 h 5601015"/>
              <a:gd name="connsiteX5" fmla="*/ 9709710 w 10515600"/>
              <a:gd name="connsiteY5" fmla="*/ 0 h 5601015"/>
              <a:gd name="connsiteX6" fmla="*/ 10515600 w 10515600"/>
              <a:gd name="connsiteY6" fmla="*/ 805890 h 5601015"/>
              <a:gd name="connsiteX7" fmla="*/ 10515600 w 10515600"/>
              <a:gd name="connsiteY7" fmla="*/ 2820560 h 5601015"/>
              <a:gd name="connsiteX8" fmla="*/ 10515600 w 10515600"/>
              <a:gd name="connsiteY8" fmla="*/ 2820560 h 5601015"/>
              <a:gd name="connsiteX9" fmla="*/ 10515600 w 10515600"/>
              <a:gd name="connsiteY9" fmla="*/ 4029371 h 5601015"/>
              <a:gd name="connsiteX10" fmla="*/ 10515600 w 10515600"/>
              <a:gd name="connsiteY10" fmla="*/ 4029355 h 5601015"/>
              <a:gd name="connsiteX11" fmla="*/ 9709710 w 10515600"/>
              <a:gd name="connsiteY11" fmla="*/ 4835245 h 5601015"/>
              <a:gd name="connsiteX12" fmla="*/ 3725283 w 10515600"/>
              <a:gd name="connsiteY12" fmla="*/ 4846003 h 5601015"/>
              <a:gd name="connsiteX13" fmla="*/ 3067085 w 10515600"/>
              <a:gd name="connsiteY13" fmla="*/ 5601015 h 5601015"/>
              <a:gd name="connsiteX14" fmla="*/ 1440628 w 10515600"/>
              <a:gd name="connsiteY14" fmla="*/ 4824487 h 5601015"/>
              <a:gd name="connsiteX15" fmla="*/ 805890 w 10515600"/>
              <a:gd name="connsiteY15" fmla="*/ 4835245 h 5601015"/>
              <a:gd name="connsiteX16" fmla="*/ 0 w 10515600"/>
              <a:gd name="connsiteY16" fmla="*/ 4029355 h 5601015"/>
              <a:gd name="connsiteX17" fmla="*/ 0 w 10515600"/>
              <a:gd name="connsiteY17" fmla="*/ 4029371 h 5601015"/>
              <a:gd name="connsiteX18" fmla="*/ 0 w 10515600"/>
              <a:gd name="connsiteY18" fmla="*/ 2820560 h 5601015"/>
              <a:gd name="connsiteX19" fmla="*/ 0 w 10515600"/>
              <a:gd name="connsiteY19" fmla="*/ 2820560 h 5601015"/>
              <a:gd name="connsiteX20" fmla="*/ 0 w 10515600"/>
              <a:gd name="connsiteY20" fmla="*/ 805890 h 5601015"/>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3725283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39651"/>
              <a:gd name="connsiteX1" fmla="*/ 805890 w 10515600"/>
              <a:gd name="connsiteY1" fmla="*/ 0 h 5439651"/>
              <a:gd name="connsiteX2" fmla="*/ 1752600 w 10515600"/>
              <a:gd name="connsiteY2" fmla="*/ 0 h 5439651"/>
              <a:gd name="connsiteX3" fmla="*/ 1752600 w 10515600"/>
              <a:gd name="connsiteY3" fmla="*/ 0 h 5439651"/>
              <a:gd name="connsiteX4" fmla="*/ 4381500 w 10515600"/>
              <a:gd name="connsiteY4" fmla="*/ 0 h 5439651"/>
              <a:gd name="connsiteX5" fmla="*/ 9709710 w 10515600"/>
              <a:gd name="connsiteY5" fmla="*/ 0 h 5439651"/>
              <a:gd name="connsiteX6" fmla="*/ 10515600 w 10515600"/>
              <a:gd name="connsiteY6" fmla="*/ 805890 h 5439651"/>
              <a:gd name="connsiteX7" fmla="*/ 10515600 w 10515600"/>
              <a:gd name="connsiteY7" fmla="*/ 2820560 h 5439651"/>
              <a:gd name="connsiteX8" fmla="*/ 10515600 w 10515600"/>
              <a:gd name="connsiteY8" fmla="*/ 2820560 h 5439651"/>
              <a:gd name="connsiteX9" fmla="*/ 10515600 w 10515600"/>
              <a:gd name="connsiteY9" fmla="*/ 4029371 h 5439651"/>
              <a:gd name="connsiteX10" fmla="*/ 10515600 w 10515600"/>
              <a:gd name="connsiteY10" fmla="*/ 4029355 h 5439651"/>
              <a:gd name="connsiteX11" fmla="*/ 9709710 w 10515600"/>
              <a:gd name="connsiteY11" fmla="*/ 4835245 h 5439651"/>
              <a:gd name="connsiteX12" fmla="*/ 2552700 w 10515600"/>
              <a:gd name="connsiteY12" fmla="*/ 4846003 h 5439651"/>
              <a:gd name="connsiteX13" fmla="*/ 2098897 w 10515600"/>
              <a:gd name="connsiteY13" fmla="*/ 5439651 h 5439651"/>
              <a:gd name="connsiteX14" fmla="*/ 1440628 w 10515600"/>
              <a:gd name="connsiteY14" fmla="*/ 4824487 h 5439651"/>
              <a:gd name="connsiteX15" fmla="*/ 805890 w 10515600"/>
              <a:gd name="connsiteY15" fmla="*/ 4835245 h 5439651"/>
              <a:gd name="connsiteX16" fmla="*/ 0 w 10515600"/>
              <a:gd name="connsiteY16" fmla="*/ 4029355 h 5439651"/>
              <a:gd name="connsiteX17" fmla="*/ 0 w 10515600"/>
              <a:gd name="connsiteY17" fmla="*/ 4029371 h 5439651"/>
              <a:gd name="connsiteX18" fmla="*/ 0 w 10515600"/>
              <a:gd name="connsiteY18" fmla="*/ 2820560 h 5439651"/>
              <a:gd name="connsiteX19" fmla="*/ 0 w 10515600"/>
              <a:gd name="connsiteY19" fmla="*/ 2820560 h 5439651"/>
              <a:gd name="connsiteX20" fmla="*/ 0 w 10515600"/>
              <a:gd name="connsiteY20" fmla="*/ 805890 h 5439651"/>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34351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 name="connsiteX0" fmla="*/ 0 w 10515600"/>
              <a:gd name="connsiteY0" fmla="*/ 805890 h 5450408"/>
              <a:gd name="connsiteX1" fmla="*/ 805890 w 10515600"/>
              <a:gd name="connsiteY1" fmla="*/ 0 h 5450408"/>
              <a:gd name="connsiteX2" fmla="*/ 1752600 w 10515600"/>
              <a:gd name="connsiteY2" fmla="*/ 0 h 5450408"/>
              <a:gd name="connsiteX3" fmla="*/ 1752600 w 10515600"/>
              <a:gd name="connsiteY3" fmla="*/ 0 h 5450408"/>
              <a:gd name="connsiteX4" fmla="*/ 4381500 w 10515600"/>
              <a:gd name="connsiteY4" fmla="*/ 0 h 5450408"/>
              <a:gd name="connsiteX5" fmla="*/ 9709710 w 10515600"/>
              <a:gd name="connsiteY5" fmla="*/ 0 h 5450408"/>
              <a:gd name="connsiteX6" fmla="*/ 10515600 w 10515600"/>
              <a:gd name="connsiteY6" fmla="*/ 805890 h 5450408"/>
              <a:gd name="connsiteX7" fmla="*/ 10515600 w 10515600"/>
              <a:gd name="connsiteY7" fmla="*/ 2820560 h 5450408"/>
              <a:gd name="connsiteX8" fmla="*/ 10515600 w 10515600"/>
              <a:gd name="connsiteY8" fmla="*/ 2820560 h 5450408"/>
              <a:gd name="connsiteX9" fmla="*/ 10515600 w 10515600"/>
              <a:gd name="connsiteY9" fmla="*/ 4029371 h 5450408"/>
              <a:gd name="connsiteX10" fmla="*/ 10515600 w 10515600"/>
              <a:gd name="connsiteY10" fmla="*/ 4029355 h 5450408"/>
              <a:gd name="connsiteX11" fmla="*/ 9709710 w 10515600"/>
              <a:gd name="connsiteY11" fmla="*/ 4835245 h 5450408"/>
              <a:gd name="connsiteX12" fmla="*/ 2552700 w 10515600"/>
              <a:gd name="connsiteY12" fmla="*/ 4846003 h 5450408"/>
              <a:gd name="connsiteX13" fmla="*/ 2002078 w 10515600"/>
              <a:gd name="connsiteY13" fmla="*/ 5450408 h 5450408"/>
              <a:gd name="connsiteX14" fmla="*/ 1440628 w 10515600"/>
              <a:gd name="connsiteY14" fmla="*/ 4824487 h 5450408"/>
              <a:gd name="connsiteX15" fmla="*/ 805890 w 10515600"/>
              <a:gd name="connsiteY15" fmla="*/ 4835245 h 5450408"/>
              <a:gd name="connsiteX16" fmla="*/ 0 w 10515600"/>
              <a:gd name="connsiteY16" fmla="*/ 4029355 h 5450408"/>
              <a:gd name="connsiteX17" fmla="*/ 0 w 10515600"/>
              <a:gd name="connsiteY17" fmla="*/ 4029371 h 5450408"/>
              <a:gd name="connsiteX18" fmla="*/ 0 w 10515600"/>
              <a:gd name="connsiteY18" fmla="*/ 2820560 h 5450408"/>
              <a:gd name="connsiteX19" fmla="*/ 0 w 10515600"/>
              <a:gd name="connsiteY19" fmla="*/ 2820560 h 5450408"/>
              <a:gd name="connsiteX20" fmla="*/ 0 w 10515600"/>
              <a:gd name="connsiteY20" fmla="*/ 805890 h 545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515600" h="5450408">
                <a:moveTo>
                  <a:pt x="0" y="805890"/>
                </a:moveTo>
                <a:cubicBezTo>
                  <a:pt x="0" y="360809"/>
                  <a:pt x="360809" y="0"/>
                  <a:pt x="805890" y="0"/>
                </a:cubicBezTo>
                <a:lnTo>
                  <a:pt x="1752600" y="0"/>
                </a:lnTo>
                <a:lnTo>
                  <a:pt x="1752600" y="0"/>
                </a:lnTo>
                <a:lnTo>
                  <a:pt x="4381500" y="0"/>
                </a:lnTo>
                <a:lnTo>
                  <a:pt x="9709710" y="0"/>
                </a:lnTo>
                <a:cubicBezTo>
                  <a:pt x="10154791" y="0"/>
                  <a:pt x="10515600" y="360809"/>
                  <a:pt x="10515600" y="805890"/>
                </a:cubicBezTo>
                <a:lnTo>
                  <a:pt x="10515600" y="2820560"/>
                </a:lnTo>
                <a:lnTo>
                  <a:pt x="10515600" y="2820560"/>
                </a:lnTo>
                <a:lnTo>
                  <a:pt x="10515600" y="4029371"/>
                </a:lnTo>
                <a:lnTo>
                  <a:pt x="10515600" y="4029355"/>
                </a:lnTo>
                <a:cubicBezTo>
                  <a:pt x="10515600" y="4474436"/>
                  <a:pt x="10154791" y="4835245"/>
                  <a:pt x="9709710" y="4835245"/>
                </a:cubicBezTo>
                <a:lnTo>
                  <a:pt x="2552700" y="4846003"/>
                </a:lnTo>
                <a:lnTo>
                  <a:pt x="2002078" y="5450408"/>
                </a:lnTo>
                <a:lnTo>
                  <a:pt x="1440628" y="4824487"/>
                </a:lnTo>
                <a:lnTo>
                  <a:pt x="805890" y="4835245"/>
                </a:lnTo>
                <a:cubicBezTo>
                  <a:pt x="360809" y="4835245"/>
                  <a:pt x="0" y="4474436"/>
                  <a:pt x="0" y="4029355"/>
                </a:cubicBezTo>
                <a:lnTo>
                  <a:pt x="0" y="4029371"/>
                </a:lnTo>
                <a:lnTo>
                  <a:pt x="0" y="2820560"/>
                </a:lnTo>
                <a:lnTo>
                  <a:pt x="0" y="2820560"/>
                </a:lnTo>
                <a:lnTo>
                  <a:pt x="0" y="80589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1"/>
          <p:cNvSpPr>
            <a:spLocks noGrp="1"/>
          </p:cNvSpPr>
          <p:nvPr>
            <p:ph type="title" hasCustomPrompt="1"/>
          </p:nvPr>
        </p:nvSpPr>
        <p:spPr bwMode="black">
          <a:xfrm>
            <a:off x="1387736" y="1438507"/>
            <a:ext cx="9488245" cy="2219093"/>
          </a:xfrm>
        </p:spPr>
        <p:txBody>
          <a:bodyPr>
            <a:noAutofit/>
          </a:bodyPr>
          <a:lstStyle>
            <a:lvl1pPr algn="ctr">
              <a:tabLst>
                <a:tab pos="3770313" algn="l"/>
              </a:tabLst>
              <a:defRPr sz="5000" baseline="0">
                <a:solidFill>
                  <a:schemeClr val="accent1"/>
                </a:solidFill>
              </a:defRPr>
            </a:lvl1pPr>
          </a:lstStyle>
          <a:p>
            <a:r>
              <a:rPr lang="en-US" dirty="0"/>
              <a:t>“Click to edit quote.”</a:t>
            </a:r>
          </a:p>
        </p:txBody>
      </p:sp>
      <p:sp>
        <p:nvSpPr>
          <p:cNvPr id="15" name="Text Placeholder 6"/>
          <p:cNvSpPr>
            <a:spLocks noGrp="1"/>
          </p:cNvSpPr>
          <p:nvPr>
            <p:ph type="body" sz="quarter" idx="13" hasCustomPrompt="1"/>
          </p:nvPr>
        </p:nvSpPr>
        <p:spPr bwMode="black">
          <a:xfrm>
            <a:off x="1387736" y="4126416"/>
            <a:ext cx="9488245" cy="1015739"/>
          </a:xfrm>
        </p:spPr>
        <p:txBody>
          <a:bodyPr anchor="ctr">
            <a:normAutofit/>
          </a:bodyPr>
          <a:lstStyle>
            <a:lvl1pPr marL="0" indent="0" algn="ctr">
              <a:buNone/>
              <a:defRPr sz="2400" i="1" baseline="0">
                <a:solidFill>
                  <a:schemeClr val="tx2"/>
                </a:solidFill>
              </a:defRPr>
            </a:lvl1pPr>
          </a:lstStyle>
          <a:p>
            <a:pPr lvl="0"/>
            <a:r>
              <a:rPr lang="en-US" dirty="0"/>
              <a:t>- Click to edit name or subtext</a:t>
            </a:r>
          </a:p>
        </p:txBody>
      </p:sp>
      <p:sp>
        <p:nvSpPr>
          <p:cNvPr id="16" name="Date Placeholder 4"/>
          <p:cNvSpPr>
            <a:spLocks noGrp="1"/>
          </p:cNvSpPr>
          <p:nvPr>
            <p:ph type="dt" sz="half" idx="11"/>
          </p:nvPr>
        </p:nvSpPr>
        <p:spPr bwMode="white">
          <a:xfrm>
            <a:off x="838200" y="6356350"/>
            <a:ext cx="1358590" cy="365125"/>
          </a:xfrm>
        </p:spPr>
        <p:txBody>
          <a:bodyPr/>
          <a:lstStyle>
            <a:lvl1pPr>
              <a:defRPr>
                <a:solidFill>
                  <a:schemeClr val="bg1"/>
                </a:solidFill>
              </a:defRPr>
            </a:lvl1pPr>
          </a:lstStyle>
          <a:p>
            <a:fld id="{276FB33B-BCEE-4E25-B97B-A564B0E1024B}" type="datetime1">
              <a:rPr lang="en-US" smtClean="0"/>
              <a:t>12/8/2017</a:t>
            </a:fld>
            <a:endParaRPr lang="en-US" dirty="0"/>
          </a:p>
        </p:txBody>
      </p:sp>
      <p:sp>
        <p:nvSpPr>
          <p:cNvPr id="18" name="Footer Placeholder 4"/>
          <p:cNvSpPr>
            <a:spLocks noGrp="1"/>
          </p:cNvSpPr>
          <p:nvPr>
            <p:ph type="ftr" sz="quarter" idx="3"/>
          </p:nvPr>
        </p:nvSpPr>
        <p:spPr bwMode="white">
          <a:xfrm>
            <a:off x="3302177" y="6356349"/>
            <a:ext cx="5587647" cy="365125"/>
          </a:xfrm>
          <a:prstGeom prst="rect">
            <a:avLst/>
          </a:prstGeom>
        </p:spPr>
        <p:txBody>
          <a:bodyPr anchor="ctr"/>
          <a:lstStyle>
            <a:lvl1pPr algn="ctr">
              <a:defRPr sz="1200">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19" name="Slide Number Placeholder 6"/>
          <p:cNvSpPr>
            <a:spLocks noGrp="1"/>
          </p:cNvSpPr>
          <p:nvPr>
            <p:ph type="sldNum" sz="quarter" idx="12"/>
          </p:nvPr>
        </p:nvSpPr>
        <p:spPr bwMode="white">
          <a:xfrm>
            <a:off x="9891132" y="6356350"/>
            <a:ext cx="1462668" cy="365125"/>
          </a:xfrm>
        </p:spPr>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143441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genda">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Agenda</a:t>
            </a:r>
          </a:p>
        </p:txBody>
      </p:sp>
      <p:sp>
        <p:nvSpPr>
          <p:cNvPr id="12" name="Table Placeholder 9"/>
          <p:cNvSpPr>
            <a:spLocks noGrp="1"/>
          </p:cNvSpPr>
          <p:nvPr>
            <p:ph type="tbl" sz="quarter" idx="13"/>
          </p:nvPr>
        </p:nvSpPr>
        <p:spPr bwMode="gray">
          <a:xfrm>
            <a:off x="838200" y="1335088"/>
            <a:ext cx="10515600" cy="4841875"/>
          </a:xfrm>
        </p:spPr>
        <p:txBody>
          <a:bodyPr/>
          <a:lstStyle/>
          <a:p>
            <a:r>
              <a:rPr lang="en-US"/>
              <a:t>Click icon to add table</a:t>
            </a:r>
          </a:p>
        </p:txBody>
      </p:sp>
      <p:sp>
        <p:nvSpPr>
          <p:cNvPr id="4" name="Date Placeholder 3"/>
          <p:cNvSpPr>
            <a:spLocks noGrp="1"/>
          </p:cNvSpPr>
          <p:nvPr>
            <p:ph type="dt" sz="half" idx="10"/>
          </p:nvPr>
        </p:nvSpPr>
        <p:spPr bwMode="black"/>
        <p:txBody>
          <a:bodyPr/>
          <a:lstStyle/>
          <a:p>
            <a:fld id="{9A198C9B-0587-4A1E-9E03-E4C9FE222F08}" type="datetime1">
              <a:rPr lang="en-US" smtClean="0"/>
              <a:t>12/8/2017</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7996441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ull Image Black Circle Overlay">
    <p:bg bwMode="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bwMode="auto">
          <a:xfrm>
            <a:off x="6146624" y="685800"/>
            <a:ext cx="5486400" cy="5486400"/>
          </a:xfrm>
          <a:prstGeom prst="ellipse">
            <a:avLst/>
          </a:prstGeom>
          <a:solidFill>
            <a:srgbClr val="003865">
              <a:alpha val="87843"/>
            </a:srgbClr>
          </a:solidFill>
        </p:spPr>
        <p:txBody>
          <a:bodyPr>
            <a:noAutofit/>
          </a:bodyPr>
          <a:lstStyle>
            <a:lvl1pPr algn="ctr">
              <a:tabLst>
                <a:tab pos="2341563" algn="l"/>
                <a:tab pos="3770313" algn="l"/>
              </a:tabLst>
              <a:defRPr sz="5500" baseline="0">
                <a:solidFill>
                  <a:schemeClr val="bg1"/>
                </a:solidFill>
              </a:defRPr>
            </a:lvl1pPr>
          </a:lstStyle>
          <a:p>
            <a:r>
              <a:rPr lang="en-US" dirty="0"/>
              <a:t>Click to edit title</a:t>
            </a:r>
          </a:p>
        </p:txBody>
      </p:sp>
    </p:spTree>
    <p:extLst>
      <p:ext uri="{BB962C8B-B14F-4D97-AF65-F5344CB8AC3E}">
        <p14:creationId xmlns:p14="http://schemas.microsoft.com/office/powerpoint/2010/main" val="4092258399"/>
      </p:ext>
    </p:extLst>
  </p:cSld>
  <p:clrMapOvr>
    <a:masterClrMapping/>
  </p:clrMapOvr>
  <p:hf sldNum="0"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ull Image Multiple Circle Overlay">
    <p:bg>
      <p:bgPr>
        <a:solidFill>
          <a:schemeClr val="bg1"/>
        </a:solidFill>
        <a:effectLst/>
      </p:bgPr>
    </p:bg>
    <p:spTree>
      <p:nvGrpSpPr>
        <p:cNvPr id="1" name=""/>
        <p:cNvGrpSpPr/>
        <p:nvPr/>
      </p:nvGrpSpPr>
      <p:grpSpPr>
        <a:xfrm>
          <a:off x="0" y="0"/>
          <a:ext cx="0" cy="0"/>
          <a:chOff x="0" y="0"/>
          <a:chExt cx="0" cy="0"/>
        </a:xfrm>
      </p:grpSpPr>
      <p:sp>
        <p:nvSpPr>
          <p:cNvPr id="10" name="Picture Placeholder 6"/>
          <p:cNvSpPr>
            <a:spLocks noGrp="1"/>
          </p:cNvSpPr>
          <p:nvPr>
            <p:ph type="pic" sz="quarter" idx="15"/>
          </p:nvPr>
        </p:nvSpPr>
        <p:spPr bwMode="gray">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bwMode="auto">
          <a:xfrm>
            <a:off x="5720397" y="912530"/>
            <a:ext cx="4661388" cy="4661388"/>
          </a:xfrm>
          <a:prstGeom prst="ellipse">
            <a:avLst/>
          </a:prstGeom>
          <a:solidFill>
            <a:srgbClr val="003865">
              <a:alpha val="87843"/>
            </a:srgbClr>
          </a:solidFill>
        </p:spPr>
        <p:txBody>
          <a:bodyPr>
            <a:noAutofit/>
          </a:bodyPr>
          <a:lstStyle>
            <a:lvl1pPr algn="ctr">
              <a:tabLst>
                <a:tab pos="3770313" algn="l"/>
              </a:tabLst>
              <a:defRPr sz="4500" baseline="0">
                <a:solidFill>
                  <a:schemeClr val="bg1"/>
                </a:solidFill>
              </a:defRPr>
            </a:lvl1pPr>
          </a:lstStyle>
          <a:p>
            <a:r>
              <a:rPr lang="en-US" dirty="0"/>
              <a:t>Click to edit title</a:t>
            </a:r>
          </a:p>
        </p:txBody>
      </p:sp>
      <p:sp>
        <p:nvSpPr>
          <p:cNvPr id="9" name="Text Placeholder 7"/>
          <p:cNvSpPr>
            <a:spLocks noGrp="1"/>
          </p:cNvSpPr>
          <p:nvPr>
            <p:ph type="body" sz="quarter" idx="14" hasCustomPrompt="1"/>
          </p:nvPr>
        </p:nvSpPr>
        <p:spPr bwMode="auto">
          <a:xfrm>
            <a:off x="9544816" y="524007"/>
            <a:ext cx="2155300" cy="2155300"/>
          </a:xfrm>
          <a:prstGeom prst="ellipse">
            <a:avLst/>
          </a:prstGeom>
          <a:solidFill>
            <a:srgbClr val="78BE21">
              <a:alpha val="87843"/>
            </a:srgbClr>
          </a:solidFill>
        </p:spPr>
        <p:txBody>
          <a:bodyPr anchor="ctr">
            <a:normAutofit/>
          </a:bodyPr>
          <a:lstStyle>
            <a:lvl1pPr marL="0" indent="0" algn="ctr">
              <a:buNone/>
              <a:defRPr sz="2500" baseline="0">
                <a:solidFill>
                  <a:schemeClr val="tx2"/>
                </a:solidFill>
                <a:latin typeface="+mn-lt"/>
              </a:defRPr>
            </a:lvl1pPr>
          </a:lstStyle>
          <a:p>
            <a:pPr lvl="0"/>
            <a:r>
              <a:rPr lang="en-US" dirty="0"/>
              <a:t>Second Point</a:t>
            </a:r>
          </a:p>
        </p:txBody>
      </p:sp>
      <p:sp>
        <p:nvSpPr>
          <p:cNvPr id="8" name="Text Placeholder 7"/>
          <p:cNvSpPr>
            <a:spLocks noGrp="1"/>
          </p:cNvSpPr>
          <p:nvPr>
            <p:ph type="body" sz="quarter" idx="13" hasCustomPrompt="1"/>
          </p:nvPr>
        </p:nvSpPr>
        <p:spPr bwMode="auto">
          <a:xfrm>
            <a:off x="9251002" y="3581845"/>
            <a:ext cx="2637978" cy="2637978"/>
          </a:xfrm>
          <a:prstGeom prst="ellipse">
            <a:avLst/>
          </a:prstGeom>
          <a:solidFill>
            <a:srgbClr val="000000">
              <a:alpha val="87843"/>
            </a:srgbClr>
          </a:solidFill>
        </p:spPr>
        <p:txBody>
          <a:bodyPr anchor="ctr">
            <a:normAutofit/>
          </a:bodyPr>
          <a:lstStyle>
            <a:lvl1pPr marL="0" indent="0" algn="ctr">
              <a:buNone/>
              <a:defRPr sz="2500" baseline="0">
                <a:solidFill>
                  <a:schemeClr val="bg1"/>
                </a:solidFill>
                <a:latin typeface="+mn-lt"/>
              </a:defRPr>
            </a:lvl1pPr>
          </a:lstStyle>
          <a:p>
            <a:pPr lvl="0"/>
            <a:r>
              <a:rPr lang="en-US" dirty="0"/>
              <a:t>Third Point</a:t>
            </a:r>
          </a:p>
        </p:txBody>
      </p:sp>
    </p:spTree>
    <p:extLst>
      <p:ext uri="{BB962C8B-B14F-4D97-AF65-F5344CB8AC3E}">
        <p14:creationId xmlns:p14="http://schemas.microsoft.com/office/powerpoint/2010/main" val="2911004216"/>
      </p:ext>
    </p:extLst>
  </p:cSld>
  <p:clrMapOvr>
    <a:masterClrMapping/>
  </p:clrMapOvr>
  <p:hf sldNum="0"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Quote Black Box Overlay">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bwMode="gray">
          <a:xfrm>
            <a:off x="0" y="0"/>
            <a:ext cx="12192000" cy="6858000"/>
          </a:xfrm>
        </p:spPr>
        <p:txBody>
          <a:bodyPr/>
          <a:lstStyle/>
          <a:p>
            <a:r>
              <a:rPr lang="en-US"/>
              <a:t>Click icon to add picture</a:t>
            </a:r>
          </a:p>
        </p:txBody>
      </p:sp>
      <p:sp>
        <p:nvSpPr>
          <p:cNvPr id="2" name="Title 1"/>
          <p:cNvSpPr>
            <a:spLocks noGrp="1"/>
          </p:cNvSpPr>
          <p:nvPr>
            <p:ph type="title" hasCustomPrompt="1"/>
          </p:nvPr>
        </p:nvSpPr>
        <p:spPr bwMode="auto">
          <a:xfrm>
            <a:off x="2299475" y="1609867"/>
            <a:ext cx="7593051" cy="3638266"/>
          </a:xfrm>
          <a:solidFill>
            <a:srgbClr val="003865">
              <a:alpha val="87843"/>
            </a:srgbClr>
          </a:solidFill>
        </p:spPr>
        <p:txBody>
          <a:bodyPr>
            <a:noAutofit/>
          </a:bodyPr>
          <a:lstStyle>
            <a:lvl1pPr algn="ctr">
              <a:spcAft>
                <a:spcPts val="1000"/>
              </a:spcAft>
              <a:tabLst>
                <a:tab pos="3770313" algn="l"/>
              </a:tabLst>
              <a:defRPr sz="7000" baseline="0">
                <a:solidFill>
                  <a:schemeClr val="bg1"/>
                </a:solidFill>
              </a:defRPr>
            </a:lvl1pPr>
          </a:lstStyle>
          <a:p>
            <a:r>
              <a:rPr lang="en-US" dirty="0"/>
              <a:t>Quote or </a:t>
            </a:r>
            <a:br>
              <a:rPr lang="en-US" dirty="0"/>
            </a:br>
            <a:r>
              <a:rPr lang="en-US" dirty="0"/>
              <a:t>Statement</a:t>
            </a:r>
          </a:p>
        </p:txBody>
      </p:sp>
    </p:spTree>
    <p:extLst>
      <p:ext uri="{BB962C8B-B14F-4D97-AF65-F5344CB8AC3E}">
        <p14:creationId xmlns:p14="http://schemas.microsoft.com/office/powerpoint/2010/main" val="206771762"/>
      </p:ext>
    </p:extLst>
  </p:cSld>
  <p:clrMapOvr>
    <a:masterClrMapping/>
  </p:clrMapOvr>
  <p:hf sldNum="0"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8"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10"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Clr>
                <a:schemeClr val="bg1"/>
              </a:buClr>
              <a:buFont typeface="Arial" panose="020B0604020202020204" pitchFamily="34" charset="0"/>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12/8/2017</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7953702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Quote Solid Light Background">
    <p:bg bwMode="auto">
      <p:bgPr>
        <a:gradFill>
          <a:gsLst>
            <a:gs pos="100000">
              <a:srgbClr val="BFBFBF"/>
            </a:gs>
            <a:gs pos="53000">
              <a:srgbClr val="F5F5F5"/>
            </a:gs>
            <a:gs pos="78000">
              <a:srgbClr val="E8E8E8"/>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389685"/>
            <a:ext cx="12192000" cy="1340989"/>
          </a:xfrm>
          <a:solidFill>
            <a:schemeClr val="tx1"/>
          </a:solidFill>
        </p:spPr>
        <p:txBody>
          <a:bodyPr>
            <a:noAutofit/>
          </a:bodyPr>
          <a:lstStyle>
            <a:lvl1pPr algn="ctr">
              <a:tabLst>
                <a:tab pos="3770313" algn="l"/>
              </a:tabLst>
              <a:defRPr sz="7000">
                <a:solidFill>
                  <a:schemeClr val="accent2"/>
                </a:solidFill>
              </a:defRPr>
            </a:lvl1pPr>
          </a:lstStyle>
          <a:p>
            <a:r>
              <a:rPr lang="en-US" dirty="0"/>
              <a:t>Quote or Statement</a:t>
            </a:r>
          </a:p>
        </p:txBody>
      </p:sp>
      <p:sp>
        <p:nvSpPr>
          <p:cNvPr id="8" name="Text Placeholder 6"/>
          <p:cNvSpPr>
            <a:spLocks noGrp="1"/>
          </p:cNvSpPr>
          <p:nvPr>
            <p:ph type="body" sz="quarter" idx="13" hasCustomPrompt="1"/>
          </p:nvPr>
        </p:nvSpPr>
        <p:spPr bwMode="black">
          <a:xfrm>
            <a:off x="838200" y="2925699"/>
            <a:ext cx="10515600" cy="2673435"/>
          </a:xfrm>
        </p:spPr>
        <p:txBody>
          <a:bodyPr anchor="ctr"/>
          <a:lstStyle>
            <a:lvl1pPr marL="0" indent="0" algn="ctr">
              <a:lnSpc>
                <a:spcPct val="100000"/>
              </a:lnSpc>
              <a:spcBef>
                <a:spcPts val="0"/>
              </a:spcBef>
              <a:buFont typeface="Arial" panose="020B0604020202020204" pitchFamily="34" charset="0"/>
              <a:buNone/>
              <a:defRPr>
                <a:solidFill>
                  <a:schemeClr val="tx1"/>
                </a:solidFill>
              </a:defRPr>
            </a:lvl1pPr>
          </a:lstStyle>
          <a:p>
            <a:pPr lvl="0"/>
            <a:r>
              <a:rPr lang="en-US" dirty="0"/>
              <a:t>Make a secondary statement here.</a:t>
            </a:r>
          </a:p>
        </p:txBody>
      </p:sp>
      <p:sp>
        <p:nvSpPr>
          <p:cNvPr id="3" name="Date Placeholder 2"/>
          <p:cNvSpPr>
            <a:spLocks noGrp="1"/>
          </p:cNvSpPr>
          <p:nvPr>
            <p:ph type="dt" sz="half" idx="10"/>
          </p:nvPr>
        </p:nvSpPr>
        <p:spPr bwMode="black"/>
        <p:txBody>
          <a:bodyPr/>
          <a:lstStyle/>
          <a:p>
            <a:fld id="{466A75E6-E45B-4C5D-981E-7C8ED0C72F5D}" type="datetime1">
              <a:rPr lang="en-US" smtClean="0"/>
              <a:t>12/8/2017</a:t>
            </a:fld>
            <a:endParaRPr lang="en-US" dirty="0"/>
          </a:p>
        </p:txBody>
      </p:sp>
      <p:sp>
        <p:nvSpPr>
          <p:cNvPr id="5" name="Footer Placeholder 4"/>
          <p:cNvSpPr>
            <a:spLocks noGrp="1"/>
          </p:cNvSpPr>
          <p:nvPr>
            <p:ph type="ftr" sz="quarter" idx="12"/>
          </p:nvPr>
        </p:nvSpPr>
        <p:spPr bwMode="black"/>
        <p:txBody>
          <a:bodyPr/>
          <a:lstStyle>
            <a:lvl1pPr>
              <a:defRPr>
                <a:solidFill>
                  <a:schemeClr val="tx2"/>
                </a:solidFill>
              </a:defRPr>
            </a:lvl1pPr>
          </a:lstStyle>
          <a:p>
            <a:r>
              <a:rPr lang="en-US" dirty="0"/>
              <a:t>Your Policy, Training and Technical Resource |  disability.state.mn.us</a:t>
            </a:r>
          </a:p>
        </p:txBody>
      </p:sp>
      <p:sp>
        <p:nvSpPr>
          <p:cNvPr id="4" name="Slide Number Placeholder 3"/>
          <p:cNvSpPr>
            <a:spLocks noGrp="1"/>
          </p:cNvSpPr>
          <p:nvPr>
            <p:ph type="sldNum" sz="quarter" idx="11"/>
          </p:nvPr>
        </p:nvSpPr>
        <p:spPr bwMode="black"/>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93091558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Quote Full Image Background">
    <p:bg bwMode="ltGray">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4" hasCustomPrompt="1"/>
          </p:nvPr>
        </p:nvSpPr>
        <p:spPr bwMode="gray">
          <a:xfrm>
            <a:off x="0" y="0"/>
            <a:ext cx="12192000" cy="6858000"/>
          </a:xfrm>
        </p:spPr>
        <p:txBody>
          <a:bodyPr/>
          <a:lstStyle>
            <a:lvl1pPr>
              <a:defRPr/>
            </a:lvl1pPr>
          </a:lstStyle>
          <a:p>
            <a:r>
              <a:rPr lang="en-US" dirty="0"/>
              <a:t>Click icon to edit background picture</a:t>
            </a:r>
          </a:p>
        </p:txBody>
      </p:sp>
      <p:sp>
        <p:nvSpPr>
          <p:cNvPr id="12" name="Title 1"/>
          <p:cNvSpPr>
            <a:spLocks noGrp="1"/>
          </p:cNvSpPr>
          <p:nvPr>
            <p:ph type="title" hasCustomPrompt="1"/>
          </p:nvPr>
        </p:nvSpPr>
        <p:spPr bwMode="white">
          <a:xfrm>
            <a:off x="838200" y="1389685"/>
            <a:ext cx="10515600" cy="1340989"/>
          </a:xfrm>
        </p:spPr>
        <p:txBody>
          <a:bodyPr>
            <a:noAutofit/>
          </a:bodyPr>
          <a:lstStyle>
            <a:lvl1pPr algn="ctr">
              <a:tabLst>
                <a:tab pos="3770313" algn="l"/>
              </a:tabLst>
              <a:defRPr sz="7000">
                <a:solidFill>
                  <a:schemeClr val="bg1"/>
                </a:solidFill>
              </a:defRPr>
            </a:lvl1pPr>
          </a:lstStyle>
          <a:p>
            <a:r>
              <a:rPr lang="en-US" dirty="0"/>
              <a:t>Quote or Statement</a:t>
            </a:r>
          </a:p>
        </p:txBody>
      </p:sp>
      <p:sp>
        <p:nvSpPr>
          <p:cNvPr id="13" name="Text Placeholder 6"/>
          <p:cNvSpPr>
            <a:spLocks noGrp="1"/>
          </p:cNvSpPr>
          <p:nvPr>
            <p:ph type="body" sz="quarter" idx="13" hasCustomPrompt="1"/>
          </p:nvPr>
        </p:nvSpPr>
        <p:spPr bwMode="white">
          <a:xfrm>
            <a:off x="838200" y="2925699"/>
            <a:ext cx="10515600" cy="2673435"/>
          </a:xfrm>
        </p:spPr>
        <p:txBody>
          <a:bodyPr anchor="ctr"/>
          <a:lstStyle>
            <a:lvl1pPr marL="0" indent="0" algn="ctr">
              <a:lnSpc>
                <a:spcPct val="100000"/>
              </a:lnSpc>
              <a:spcBef>
                <a:spcPts val="0"/>
              </a:spcBef>
              <a:buNone/>
              <a:defRPr>
                <a:solidFill>
                  <a:schemeClr val="bg1"/>
                </a:solidFill>
              </a:defRPr>
            </a:lvl1pPr>
          </a:lstStyle>
          <a:p>
            <a:pPr lvl="0"/>
            <a:r>
              <a:rPr lang="en-US" dirty="0"/>
              <a:t>Make a secondary statement here.</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F8B25D9D-5365-41CD-BF43-4FFFCBF4BBDA}" type="datetime1">
              <a:rPr lang="en-US" smtClean="0"/>
              <a:t>12/8/2017</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947260539"/>
      </p:ext>
    </p:extLst>
  </p:cSld>
  <p:clrMapOvr>
    <a:masterClrMapping/>
  </p:clrMapOvr>
  <p:hf sldNum="0"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ig Number - Image Background">
    <p:bg bwMode="blackGray">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4"/>
          </p:nvPr>
        </p:nvSpPr>
        <p:spPr bwMode="gray">
          <a:xfrm>
            <a:off x="0" y="0"/>
            <a:ext cx="12192000" cy="6858000"/>
          </a:xfrm>
        </p:spPr>
        <p:txBody>
          <a:bodyPr/>
          <a:lstStyle/>
          <a:p>
            <a:r>
              <a:rPr lang="en-US"/>
              <a:t>Click icon to add picture</a:t>
            </a:r>
            <a:endParaRPr lang="en-US" dirty="0"/>
          </a:p>
        </p:txBody>
      </p:sp>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9"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Tree>
    <p:extLst>
      <p:ext uri="{BB962C8B-B14F-4D97-AF65-F5344CB8AC3E}">
        <p14:creationId xmlns:p14="http://schemas.microsoft.com/office/powerpoint/2010/main" val="1476447323"/>
      </p:ext>
    </p:extLst>
  </p:cSld>
  <p:clrMapOvr>
    <a:masterClrMapping/>
  </p:clrMapOvr>
  <p:hf sldNum="0"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Big Number - Red Background">
    <p:bg bwMode="gray">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5424138" y="624469"/>
            <a:ext cx="5198328" cy="5072440"/>
          </a:xfrm>
          <a:prstGeom prst="ellipse">
            <a:avLst/>
          </a:prstGeom>
          <a:solidFill>
            <a:schemeClr val="bg1"/>
          </a:solidFill>
        </p:spPr>
        <p:txBody>
          <a:bodyPr>
            <a:noAutofit/>
          </a:bodyPr>
          <a:lstStyle>
            <a:lvl1pPr algn="ctr">
              <a:tabLst>
                <a:tab pos="3770313" algn="l"/>
              </a:tabLst>
              <a:defRPr sz="6000" baseline="0">
                <a:solidFill>
                  <a:schemeClr val="accent1"/>
                </a:solidFill>
              </a:defRPr>
            </a:lvl1pPr>
          </a:lstStyle>
          <a:p>
            <a:r>
              <a:rPr lang="en-US" dirty="0"/>
              <a:t>Click to edit title.</a:t>
            </a:r>
          </a:p>
        </p:txBody>
      </p:sp>
      <p:sp>
        <p:nvSpPr>
          <p:cNvPr id="10" name="Text Placeholder 8"/>
          <p:cNvSpPr>
            <a:spLocks noGrp="1"/>
          </p:cNvSpPr>
          <p:nvPr>
            <p:ph type="body" sz="quarter" idx="15" hasCustomPrompt="1"/>
          </p:nvPr>
        </p:nvSpPr>
        <p:spPr bwMode="white">
          <a:xfrm>
            <a:off x="1005465" y="0"/>
            <a:ext cx="3986213" cy="5086350"/>
          </a:xfrm>
        </p:spPr>
        <p:txBody>
          <a:bodyPr>
            <a:noAutofit/>
          </a:bodyPr>
          <a:lstStyle>
            <a:lvl1pPr marL="0" indent="0" algn="ctr">
              <a:spcBef>
                <a:spcPts val="0"/>
              </a:spcBef>
              <a:spcAft>
                <a:spcPts val="0"/>
              </a:spcAft>
              <a:buNone/>
              <a:defRPr sz="40000" i="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2</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578DBCF0-11C3-4F19-90D9-2EE7F00784FE}" type="datetime1">
              <a:rPr lang="en-US" smtClean="0"/>
              <a:t>12/8/2017</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Optional Tagline Goes Here </a:t>
            </a:r>
            <a:r>
              <a:rPr lang="en-US" dirty="0">
                <a:solidFill>
                  <a:schemeClr val="accent2"/>
                </a:solidFill>
              </a:rPr>
              <a:t>|</a:t>
            </a:r>
            <a:r>
              <a:rPr lang="en-US" dirty="0"/>
              <a:t>  disability.state.mn.us</a:t>
            </a:r>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48821160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1_Quote Solid Red Background">
    <p:bg bwMode="black">
      <p:bgPr>
        <a:gradFill>
          <a:gsLst>
            <a:gs pos="100000">
              <a:schemeClr val="accent1">
                <a:lumMod val="50000"/>
              </a:schemeClr>
            </a:gs>
            <a:gs pos="20000">
              <a:schemeClr val="accent1"/>
            </a:gs>
          </a:gsLst>
          <a:path path="circle">
            <a:fillToRect l="50000" t="50000" r="50000" b="50000"/>
          </a:path>
        </a:gra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white">
          <a:xfrm>
            <a:off x="838200" y="2212733"/>
            <a:ext cx="10515600" cy="1472163"/>
          </a:xfrm>
        </p:spPr>
        <p:txBody>
          <a:bodyPr>
            <a:noAutofit/>
          </a:bodyPr>
          <a:lstStyle>
            <a:lvl1pPr algn="ctr">
              <a:tabLst>
                <a:tab pos="3770313" algn="l"/>
              </a:tabLst>
              <a:defRPr sz="7000">
                <a:solidFill>
                  <a:schemeClr val="bg1"/>
                </a:solidFill>
              </a:defRPr>
            </a:lvl1pPr>
          </a:lstStyle>
          <a:p>
            <a:r>
              <a:rPr lang="en-US" dirty="0"/>
              <a:t>Thank you!</a:t>
            </a:r>
          </a:p>
        </p:txBody>
      </p:sp>
      <p:sp>
        <p:nvSpPr>
          <p:cNvPr id="11" name="Text Placeholder 6"/>
          <p:cNvSpPr>
            <a:spLocks noGrp="1"/>
          </p:cNvSpPr>
          <p:nvPr>
            <p:ph type="body" sz="quarter" idx="13" hasCustomPrompt="1"/>
          </p:nvPr>
        </p:nvSpPr>
        <p:spPr bwMode="white">
          <a:xfrm>
            <a:off x="838200" y="3684897"/>
            <a:ext cx="10515600" cy="2517600"/>
          </a:xfrm>
        </p:spPr>
        <p:txBody>
          <a:bodyPr anchor="ctr"/>
          <a:lstStyle>
            <a:lvl1pPr marL="0" indent="0" algn="ctr">
              <a:lnSpc>
                <a:spcPct val="100000"/>
              </a:lnSpc>
              <a:spcBef>
                <a:spcPts val="0"/>
              </a:spcBef>
              <a:buNone/>
              <a:defRPr baseline="0">
                <a:solidFill>
                  <a:schemeClr val="bg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white"/>
        <p:txBody>
          <a:bodyPr/>
          <a:lstStyle>
            <a:lvl1pPr>
              <a:defRPr>
                <a:solidFill>
                  <a:schemeClr val="bg1"/>
                </a:solidFill>
              </a:defRPr>
            </a:lvl1pPr>
          </a:lstStyle>
          <a:p>
            <a:fld id="{D094F804-653A-41F1-A565-1098D9DEB37A}" type="datetime1">
              <a:rPr lang="en-US" smtClean="0"/>
              <a:t>12/8/2017</a:t>
            </a:fld>
            <a:endParaRPr lang="en-US" dirty="0"/>
          </a:p>
        </p:txBody>
      </p:sp>
      <p:sp>
        <p:nvSpPr>
          <p:cNvPr id="5" name="Footer Placeholder 4"/>
          <p:cNvSpPr>
            <a:spLocks noGrp="1"/>
          </p:cNvSpPr>
          <p:nvPr>
            <p:ph type="ftr" sz="quarter" idx="12"/>
          </p:nvPr>
        </p:nvSpPr>
        <p:spPr bwMode="white"/>
        <p:txBody>
          <a:bodyPr/>
          <a:lstStyle>
            <a:lvl1pPr>
              <a:defRPr>
                <a:solidFill>
                  <a:schemeClr val="bg1"/>
                </a:solidFill>
              </a:defRPr>
            </a:lvl1pPr>
          </a:lstStyle>
          <a:p>
            <a:r>
              <a:rPr lang="en-US" dirty="0"/>
              <a:t>Your Policy, Training and Technical Resource </a:t>
            </a:r>
            <a:r>
              <a:rPr lang="en-US" dirty="0">
                <a:solidFill>
                  <a:schemeClr val="accent2"/>
                </a:solidFill>
              </a:rPr>
              <a:t>|</a:t>
            </a:r>
            <a:r>
              <a:rPr lang="en-US" dirty="0"/>
              <a:t>  disability.state.mn.us</a:t>
            </a:r>
          </a:p>
        </p:txBody>
      </p:sp>
      <p:sp>
        <p:nvSpPr>
          <p:cNvPr id="4" name="Slide Number Placeholder 3"/>
          <p:cNvSpPr>
            <a:spLocks noGrp="1"/>
          </p:cNvSpPr>
          <p:nvPr>
            <p:ph type="sldNum" sz="quarter" idx="11"/>
          </p:nvPr>
        </p:nvSpPr>
        <p:spPr bwMode="white"/>
        <p:txBody>
          <a:bodyPr/>
          <a:lstStyle>
            <a:lvl1pPr>
              <a:defRPr>
                <a:solidFill>
                  <a:schemeClr val="bg1"/>
                </a:solidFill>
              </a:defRPr>
            </a:lvl1pPr>
          </a:lstStyle>
          <a:p>
            <a:fld id="{48F63A3B-78C7-47BE-AE5E-E10140E04643}" type="slidenum">
              <a:rPr lang="en-US" smtClean="0"/>
              <a:pPr/>
              <a:t>‹#›</a:t>
            </a:fld>
            <a:endParaRPr lang="en-US" dirty="0"/>
          </a:p>
        </p:txBody>
      </p:sp>
      <p:sp>
        <p:nvSpPr>
          <p:cNvPr id="8" name="Rectangle 7"/>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Minnesota Council on Disability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399336" y="253769"/>
            <a:ext cx="3234329" cy="1155117"/>
          </a:xfrm>
          <a:prstGeom prst="rect">
            <a:avLst/>
          </a:prstGeom>
        </p:spPr>
      </p:pic>
    </p:spTree>
    <p:extLst>
      <p:ext uri="{BB962C8B-B14F-4D97-AF65-F5344CB8AC3E}">
        <p14:creationId xmlns:p14="http://schemas.microsoft.com/office/powerpoint/2010/main" val="55596384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preserve="1" userDrawn="1">
  <p:cSld name="2_Quote Solid Light Background">
    <p:bg bwMode="auto">
      <p:bgPr>
        <a:solidFill>
          <a:srgbClr val="E8E8E8"/>
        </a:solid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bwMode="auto">
          <a:xfrm>
            <a:off x="0" y="1651380"/>
            <a:ext cx="12192000" cy="1733266"/>
          </a:xfrm>
          <a:solidFill>
            <a:schemeClr val="tx1"/>
          </a:solidFill>
        </p:spPr>
        <p:txBody>
          <a:bodyPr>
            <a:noAutofit/>
          </a:bodyPr>
          <a:lstStyle>
            <a:lvl1pPr algn="ctr">
              <a:tabLst>
                <a:tab pos="3770313" algn="l"/>
              </a:tabLst>
              <a:defRPr sz="7000">
                <a:solidFill>
                  <a:schemeClr val="bg1"/>
                </a:solidFill>
              </a:defRPr>
            </a:lvl1pPr>
          </a:lstStyle>
          <a:p>
            <a:r>
              <a:rPr lang="en-US" dirty="0"/>
              <a:t>Thank you!</a:t>
            </a:r>
          </a:p>
        </p:txBody>
      </p:sp>
      <p:sp>
        <p:nvSpPr>
          <p:cNvPr id="8" name="Text Placeholder 6"/>
          <p:cNvSpPr>
            <a:spLocks noGrp="1"/>
          </p:cNvSpPr>
          <p:nvPr>
            <p:ph type="body" sz="quarter" idx="13" hasCustomPrompt="1"/>
          </p:nvPr>
        </p:nvSpPr>
        <p:spPr bwMode="black">
          <a:xfrm>
            <a:off x="838200" y="3521123"/>
            <a:ext cx="10515600" cy="2681374"/>
          </a:xfrm>
        </p:spPr>
        <p:txBody>
          <a:bodyPr anchor="ctr"/>
          <a:lstStyle>
            <a:lvl1pPr marL="0" indent="0" algn="ctr">
              <a:lnSpc>
                <a:spcPct val="100000"/>
              </a:lnSpc>
              <a:spcBef>
                <a:spcPts val="0"/>
              </a:spcBef>
              <a:buNone/>
              <a:defRPr baseline="0">
                <a:solidFill>
                  <a:schemeClr val="tx1"/>
                </a:solidFill>
              </a:defRPr>
            </a:lvl1pPr>
          </a:lstStyle>
          <a:p>
            <a:pPr lvl="0"/>
            <a:r>
              <a:rPr lang="en-US" dirty="0" err="1"/>
              <a:t>Firstname</a:t>
            </a:r>
            <a:r>
              <a:rPr lang="en-US" dirty="0"/>
              <a:t> </a:t>
            </a:r>
            <a:r>
              <a:rPr lang="en-US" dirty="0" err="1"/>
              <a:t>Lastname</a:t>
            </a:r>
            <a:endParaRPr lang="en-US" dirty="0"/>
          </a:p>
          <a:p>
            <a:pPr lvl="0"/>
            <a:r>
              <a:rPr lang="en-US" dirty="0"/>
              <a:t>firstname.lastname@state.mn.us</a:t>
            </a:r>
          </a:p>
          <a:p>
            <a:pPr lvl="0"/>
            <a:r>
              <a:rPr lang="en-US" dirty="0"/>
              <a:t>555-555-5555</a:t>
            </a:r>
          </a:p>
        </p:txBody>
      </p:sp>
      <p:sp>
        <p:nvSpPr>
          <p:cNvPr id="3" name="Date Placeholder 2"/>
          <p:cNvSpPr>
            <a:spLocks noGrp="1"/>
          </p:cNvSpPr>
          <p:nvPr>
            <p:ph type="dt" sz="half" idx="10"/>
          </p:nvPr>
        </p:nvSpPr>
        <p:spPr bwMode="black"/>
        <p:txBody>
          <a:bodyPr/>
          <a:lstStyle>
            <a:lvl1pPr>
              <a:defRPr>
                <a:solidFill>
                  <a:schemeClr val="tx2"/>
                </a:solidFill>
              </a:defRPr>
            </a:lvl1pPr>
          </a:lstStyle>
          <a:p>
            <a:fld id="{466A75E6-E45B-4C5D-981E-7C8ED0C72F5D}" type="datetime1">
              <a:rPr lang="en-US" smtClean="0"/>
              <a:pPr/>
              <a:t>12/8/2017</a:t>
            </a:fld>
            <a:endParaRPr lang="en-US" dirty="0"/>
          </a:p>
        </p:txBody>
      </p:sp>
      <p:sp>
        <p:nvSpPr>
          <p:cNvPr id="5" name="Footer Placeholder 4"/>
          <p:cNvSpPr>
            <a:spLocks noGrp="1"/>
          </p:cNvSpPr>
          <p:nvPr>
            <p:ph type="ftr" sz="quarter" idx="12"/>
          </p:nvPr>
        </p:nvSpPr>
        <p:spPr bwMode="black"/>
        <p:txBody>
          <a:bodyPr/>
          <a:lstStyle>
            <a:lvl1pPr>
              <a:defRPr>
                <a:solidFill>
                  <a:schemeClr val="tx1"/>
                </a:solidFill>
              </a:defRPr>
            </a:lvl1pPr>
          </a:lstStyle>
          <a:p>
            <a:r>
              <a:rPr lang="en-US" dirty="0">
                <a:solidFill>
                  <a:schemeClr val="tx2"/>
                </a:solidFill>
              </a:rPr>
              <a:t>Your Policy, Training and Technical Resource</a:t>
            </a:r>
            <a:r>
              <a:rPr lang="en-US" dirty="0"/>
              <a:t> </a:t>
            </a:r>
            <a:r>
              <a:rPr lang="en-US" dirty="0">
                <a:solidFill>
                  <a:schemeClr val="accent1"/>
                </a:solidFill>
              </a:rPr>
              <a:t>|</a:t>
            </a:r>
            <a:r>
              <a:rPr lang="en-US" dirty="0"/>
              <a:t> </a:t>
            </a:r>
            <a:r>
              <a:rPr lang="en-US" dirty="0">
                <a:solidFill>
                  <a:schemeClr val="tx2"/>
                </a:solidFill>
              </a:rPr>
              <a:t> disability.state.mn.us</a:t>
            </a:r>
          </a:p>
        </p:txBody>
      </p:sp>
      <p:sp>
        <p:nvSpPr>
          <p:cNvPr id="4" name="Slide Number Placeholder 3"/>
          <p:cNvSpPr>
            <a:spLocks noGrp="1"/>
          </p:cNvSpPr>
          <p:nvPr>
            <p:ph type="sldNum" sz="quarter" idx="11"/>
          </p:nvPr>
        </p:nvSpPr>
        <p:spPr bwMode="black"/>
        <p:txBody>
          <a:bodyPr/>
          <a:lstStyle>
            <a:lvl1pPr>
              <a:defRPr>
                <a:solidFill>
                  <a:schemeClr val="tx1"/>
                </a:solidFill>
              </a:defRPr>
            </a:lvl1pPr>
          </a:lstStyle>
          <a:p>
            <a:fld id="{48F63A3B-78C7-47BE-AE5E-E10140E04643}" type="slidenum">
              <a:rPr lang="en-US" smtClean="0"/>
              <a:pPr/>
              <a:t>‹#›</a:t>
            </a:fld>
            <a:endParaRPr lang="en-US" dirty="0"/>
          </a:p>
        </p:txBody>
      </p:sp>
      <p:sp>
        <p:nvSpPr>
          <p:cNvPr id="6" name="Rectangle 5"/>
          <p:cNvSpPr/>
          <p:nvPr userDrawn="1"/>
        </p:nvSpPr>
        <p:spPr bwMode="white">
          <a:xfrm>
            <a:off x="0" y="0"/>
            <a:ext cx="12192000" cy="16513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Minnesota Council on Disability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399336" y="253769"/>
            <a:ext cx="3234329" cy="1155117"/>
          </a:xfrm>
          <a:prstGeom prst="rect">
            <a:avLst/>
          </a:prstGeom>
        </p:spPr>
      </p:pic>
    </p:spTree>
    <p:extLst>
      <p:ext uri="{BB962C8B-B14F-4D97-AF65-F5344CB8AC3E}">
        <p14:creationId xmlns:p14="http://schemas.microsoft.com/office/powerpoint/2010/main" val="229089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bwMode="auto">
          <a:xfrm>
            <a:off x="0" y="4188564"/>
            <a:ext cx="12192000" cy="1199223"/>
          </a:xfrm>
          <a:solidFill>
            <a:schemeClr val="accent1"/>
          </a:solidFill>
        </p:spPr>
        <p:txBody>
          <a:bodyPr anchor="ctr">
            <a:normAutofit/>
          </a:bodyPr>
          <a:lstStyle>
            <a:lvl1pPr algn="ctr">
              <a:defRPr sz="3600">
                <a:solidFill>
                  <a:schemeClr val="bg1"/>
                </a:solidFill>
              </a:defRPr>
            </a:lvl1pPr>
          </a:lstStyle>
          <a:p>
            <a:r>
              <a:rPr lang="en-US" dirty="0"/>
              <a:t>Click to edit section title</a:t>
            </a:r>
          </a:p>
        </p:txBody>
      </p:sp>
      <p:sp>
        <p:nvSpPr>
          <p:cNvPr id="3" name="Rectangle 2"/>
          <p:cNvSpPr/>
          <p:nvPr userDrawn="1"/>
        </p:nvSpPr>
        <p:spPr bwMode="auto">
          <a:xfrm>
            <a:off x="0" y="5387786"/>
            <a:ext cx="12192000" cy="1470213"/>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12" name="Text Placeholder 10"/>
          <p:cNvSpPr>
            <a:spLocks noGrp="1"/>
          </p:cNvSpPr>
          <p:nvPr>
            <p:ph type="body" sz="quarter" idx="14" hasCustomPrompt="1"/>
          </p:nvPr>
        </p:nvSpPr>
        <p:spPr bwMode="black">
          <a:xfrm>
            <a:off x="2802467" y="5644884"/>
            <a:ext cx="6587067" cy="440970"/>
          </a:xfrm>
        </p:spPr>
        <p:txBody>
          <a:bodyPr>
            <a:normAutofit/>
          </a:bodyPr>
          <a:lstStyle>
            <a:lvl1pPr marL="0" indent="0" algn="ctr">
              <a:buNone/>
              <a:defRPr sz="1800" baseline="0"/>
            </a:lvl1pPr>
          </a:lstStyle>
          <a:p>
            <a:r>
              <a:rPr lang="en-US" sz="1800" dirty="0" err="1"/>
              <a:t>Firstname</a:t>
            </a:r>
            <a:r>
              <a:rPr lang="en-US" sz="1800" dirty="0"/>
              <a:t> </a:t>
            </a:r>
            <a:r>
              <a:rPr lang="en-US" sz="1800" dirty="0" err="1"/>
              <a:t>Lastname</a:t>
            </a:r>
            <a:r>
              <a:rPr lang="en-US" sz="1800" dirty="0"/>
              <a:t> | Job Title</a:t>
            </a:r>
          </a:p>
        </p:txBody>
      </p:sp>
      <p:sp>
        <p:nvSpPr>
          <p:cNvPr id="11" name="Picture Placeholder 2"/>
          <p:cNvSpPr>
            <a:spLocks noGrp="1"/>
          </p:cNvSpPr>
          <p:nvPr>
            <p:ph type="pic" sz="quarter" idx="13" hasCustomPrompt="1"/>
          </p:nvPr>
        </p:nvSpPr>
        <p:spPr bwMode="gray">
          <a:xfrm>
            <a:off x="0" y="1789113"/>
            <a:ext cx="12192000" cy="2298700"/>
          </a:xfrm>
        </p:spPr>
        <p:txBody>
          <a:bodyPr/>
          <a:lstStyle/>
          <a:p>
            <a:r>
              <a:rPr lang="en-US" dirty="0"/>
              <a:t>Click Icon to add picture</a:t>
            </a:r>
          </a:p>
        </p:txBody>
      </p:sp>
      <p:sp>
        <p:nvSpPr>
          <p:cNvPr id="18" name="Date Placeholder 17"/>
          <p:cNvSpPr>
            <a:spLocks noGrp="1"/>
          </p:cNvSpPr>
          <p:nvPr>
            <p:ph type="dt" sz="half" idx="15"/>
          </p:nvPr>
        </p:nvSpPr>
        <p:spPr bwMode="black"/>
        <p:txBody>
          <a:bodyPr/>
          <a:lstStyle/>
          <a:p>
            <a:fld id="{A8CA1A9B-139F-4606-AD0A-F3253110DAE5}" type="datetime1">
              <a:rPr lang="en-US" smtClean="0"/>
              <a:t>12/8/2017</a:t>
            </a:fld>
            <a:endParaRPr lang="en-US" dirty="0"/>
          </a:p>
        </p:txBody>
      </p:sp>
      <p:sp>
        <p:nvSpPr>
          <p:cNvPr id="9"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19" name="Slide Number Placeholder 18"/>
          <p:cNvSpPr>
            <a:spLocks noGrp="1"/>
          </p:cNvSpPr>
          <p:nvPr>
            <p:ph type="sldNum" sz="quarter" idx="16"/>
          </p:nvPr>
        </p:nvSpPr>
        <p:spPr bwMode="black"/>
        <p:txBody>
          <a:bodyPr/>
          <a:lstStyle/>
          <a:p>
            <a:fld id="{48F63A3B-78C7-47BE-AE5E-E10140E04643}" type="slidenum">
              <a:rPr lang="en-US" smtClean="0"/>
              <a:pPr/>
              <a:t>‹#›</a:t>
            </a:fld>
            <a:endParaRPr lang="en-US" dirty="0"/>
          </a:p>
        </p:txBody>
      </p:sp>
      <p:pic>
        <p:nvPicPr>
          <p:cNvPr id="13" name="Picture 12" descr="Minnesota Council on Disability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8399336" y="347898"/>
            <a:ext cx="3234329" cy="1155117"/>
          </a:xfrm>
          <a:prstGeom prst="rect">
            <a:avLst/>
          </a:prstGeom>
        </p:spPr>
      </p:pic>
    </p:spTree>
    <p:extLst>
      <p:ext uri="{BB962C8B-B14F-4D97-AF65-F5344CB8AC3E}">
        <p14:creationId xmlns:p14="http://schemas.microsoft.com/office/powerpoint/2010/main" val="208225022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hite)">
    <p:bg bwMode="gray">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black"/>
        <p:txBody>
          <a:bodyPr/>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bwMode="black"/>
        <p:txBody>
          <a:bodyPr/>
          <a:lstStyle/>
          <a:p>
            <a:fld id="{824D5D47-1752-4D84-8BFB-C2F71A34C932}" type="datetime1">
              <a:rPr lang="en-US" smtClean="0"/>
              <a:t>12/8/2017</a:t>
            </a:fld>
            <a:endParaRPr lang="en-US" dirty="0"/>
          </a:p>
        </p:txBody>
      </p:sp>
      <p:sp>
        <p:nvSpPr>
          <p:cNvPr id="10"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8" name="Rectangle 7"/>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324997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Split White BG)">
    <p:bg bwMode="gray">
      <p:bgPr>
        <a:solidFill>
          <a:schemeClr val="bg1"/>
        </a:solidFill>
        <a:effectLst/>
      </p:bgPr>
    </p:bg>
    <p:spTree>
      <p:nvGrpSpPr>
        <p:cNvPr id="1" name=""/>
        <p:cNvGrpSpPr/>
        <p:nvPr/>
      </p:nvGrpSpPr>
      <p:grpSpPr>
        <a:xfrm>
          <a:off x="0" y="0"/>
          <a:ext cx="0" cy="0"/>
          <a:chOff x="0" y="0"/>
          <a:chExt cx="0" cy="0"/>
        </a:xfrm>
      </p:grpSpPr>
      <p:sp>
        <p:nvSpPr>
          <p:cNvPr id="1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bwMode="black"/>
        <p:txBody>
          <a:bodyPr/>
          <a:lstStyle/>
          <a:p>
            <a:fld id="{7C198DD1-C477-482D-A126-3FBDD1778E48}" type="datetime1">
              <a:rPr lang="en-US" smtClean="0"/>
              <a:t>12/8/2017</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10" name="Rectangle 9"/>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accent2"/>
              </a:solidFill>
            </a:endParaRPr>
          </a:p>
        </p:txBody>
      </p:sp>
    </p:spTree>
    <p:extLst>
      <p:ext uri="{BB962C8B-B14F-4D97-AF65-F5344CB8AC3E}">
        <p14:creationId xmlns:p14="http://schemas.microsoft.com/office/powerpoint/2010/main" val="716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Boxed)">
    <p:bg bwMode="auto">
      <p:bgPr>
        <a:solidFill>
          <a:srgbClr val="E8E8E8"/>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idx="1"/>
          </p:nvPr>
        </p:nvSpPr>
        <p:spPr bwMode="auto">
          <a:xfrm>
            <a:off x="838200" y="1335281"/>
            <a:ext cx="10515600" cy="4841682"/>
          </a:xfrm>
          <a:solidFill>
            <a:schemeClr val="bg1"/>
          </a:solidFill>
        </p:spPr>
        <p:txBody>
          <a:bodyPr lIns="228600" tIns="548640" rIns="274320"/>
          <a:lstStyle>
            <a:lvl1pPr marL="342900" indent="-342900">
              <a:lnSpc>
                <a:spcPct val="100000"/>
              </a:lnSpc>
              <a:spcAft>
                <a:spcPts val="1000"/>
              </a:spcAft>
              <a:buClr>
                <a:schemeClr val="accent1"/>
              </a:buClr>
              <a:buFont typeface="Arial" panose="020B0604020202020204" pitchFamily="34" charset="0"/>
              <a:buChar char="•"/>
              <a:defRPr sz="2500"/>
            </a:lvl1pPr>
            <a:lvl2pPr marL="800100" indent="-342900">
              <a:lnSpc>
                <a:spcPct val="100000"/>
              </a:lnSpc>
              <a:spcAft>
                <a:spcPts val="1000"/>
              </a:spcAft>
              <a:buClr>
                <a:schemeClr val="accent1"/>
              </a:buClr>
              <a:buFont typeface="Arial" panose="020B0604020202020204" pitchFamily="34" charset="0"/>
              <a:buChar char="•"/>
              <a:defRPr sz="2100"/>
            </a:lvl2pPr>
            <a:lvl3pPr marL="1200150" indent="-285750">
              <a:lnSpc>
                <a:spcPct val="100000"/>
              </a:lnSpc>
              <a:spcAft>
                <a:spcPts val="1000"/>
              </a:spcAft>
              <a:buClr>
                <a:schemeClr val="accent1"/>
              </a:buClr>
              <a:buFont typeface="Arial" panose="020B0604020202020204" pitchFamily="34" charset="0"/>
              <a:buChar char="•"/>
              <a:defRPr sz="1700"/>
            </a:lvl3pPr>
            <a:lvl4pPr marL="1657350" indent="-285750">
              <a:lnSpc>
                <a:spcPct val="100000"/>
              </a:lnSpc>
              <a:spcAft>
                <a:spcPts val="1000"/>
              </a:spcAft>
              <a:buClr>
                <a:schemeClr val="accent1"/>
              </a:buClr>
              <a:buFont typeface="Arial" panose="020B0604020202020204" pitchFamily="34" charset="0"/>
              <a:buChar char="•"/>
              <a:defRPr sz="1700"/>
            </a:lvl4pPr>
            <a:lvl5pPr marL="2114550" indent="-285750">
              <a:lnSpc>
                <a:spcPct val="100000"/>
              </a:lnSpc>
              <a:spcAft>
                <a:spcPts val="1000"/>
              </a:spcAft>
              <a:buClr>
                <a:schemeClr val="accent1"/>
              </a:buClr>
              <a:buFont typeface="Arial" panose="020B0604020202020204" pitchFamily="34" charset="0"/>
              <a:buChar char="•"/>
              <a:defRPr sz="17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bwMode="black"/>
        <p:txBody>
          <a:bodyPr/>
          <a:lstStyle/>
          <a:p>
            <a:fld id="{9A198C9B-0587-4A1E-9E03-E4C9FE222F08}" type="datetime1">
              <a:rPr lang="en-US" smtClean="0"/>
              <a:t>12/8/2017</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6" name="Slide Number Placeholder 5"/>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8584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Split Boxed)">
    <p:bg bwMode="auto">
      <p:bgPr>
        <a:solidFill>
          <a:srgbClr val="E8E8E8"/>
        </a:solidFill>
        <a:effectLst/>
      </p:bgPr>
    </p:bg>
    <p:spTree>
      <p:nvGrpSpPr>
        <p:cNvPr id="1" name=""/>
        <p:cNvGrpSpPr/>
        <p:nvPr/>
      </p:nvGrpSpPr>
      <p:grpSpPr>
        <a:xfrm>
          <a:off x="0" y="0"/>
          <a:ext cx="0" cy="0"/>
          <a:chOff x="0" y="0"/>
          <a:chExt cx="0" cy="0"/>
        </a:xfrm>
      </p:grpSpPr>
      <p:sp>
        <p:nvSpPr>
          <p:cNvPr id="10" name="Title 1"/>
          <p:cNvSpPr>
            <a:spLocks noGrp="1"/>
          </p:cNvSpPr>
          <p:nvPr>
            <p:ph type="title" hasCustomPrompt="1"/>
          </p:nvPr>
        </p:nvSpPr>
        <p:spPr bwMode="auto">
          <a:xfrm>
            <a:off x="0" y="-1"/>
            <a:ext cx="12192000" cy="1216025"/>
          </a:xfrm>
          <a:solidFill>
            <a:schemeClr val="accent1"/>
          </a:solidFill>
        </p:spPr>
        <p:txBody>
          <a:bodyPr lIns="822960" rIns="822960">
            <a:normAutofit/>
          </a:bodyPr>
          <a:lstStyle>
            <a:lvl1pPr algn="r">
              <a:defRPr sz="3600">
                <a:solidFill>
                  <a:schemeClr val="bg1"/>
                </a:solidFill>
              </a:defRPr>
            </a:lvl1pPr>
          </a:lstStyle>
          <a:p>
            <a:r>
              <a:rPr lang="en-US" dirty="0"/>
              <a:t>Click to edit title</a:t>
            </a:r>
          </a:p>
        </p:txBody>
      </p:sp>
      <p:sp>
        <p:nvSpPr>
          <p:cNvPr id="3" name="Content Placeholder 2"/>
          <p:cNvSpPr>
            <a:spLocks noGrp="1"/>
          </p:cNvSpPr>
          <p:nvPr>
            <p:ph sz="half" idx="1"/>
          </p:nvPr>
        </p:nvSpPr>
        <p:spPr bwMode="auto">
          <a:xfrm>
            <a:off x="838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bwMode="auto">
          <a:xfrm>
            <a:off x="6172200" y="1594624"/>
            <a:ext cx="5181600" cy="4582339"/>
          </a:xfrm>
          <a:solidFill>
            <a:schemeClr val="bg1"/>
          </a:solidFill>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bwMode="black"/>
        <p:txBody>
          <a:bodyPr/>
          <a:lstStyle/>
          <a:p>
            <a:fld id="{5485A5BA-A5F9-4138-9E4B-FFD626F6437A}" type="datetime1">
              <a:rPr lang="en-US" smtClean="0"/>
              <a:t>12/8/2017</a:t>
            </a:fld>
            <a:endParaRPr lang="en-US" dirty="0"/>
          </a:p>
        </p:txBody>
      </p:sp>
      <p:sp>
        <p:nvSpPr>
          <p:cNvPr id="11"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Resource </a:t>
            </a:r>
            <a:r>
              <a:rPr lang="en-US" dirty="0">
                <a:solidFill>
                  <a:schemeClr val="accent1"/>
                </a:solidFill>
              </a:rPr>
              <a:t>|</a:t>
            </a:r>
            <a:r>
              <a:rPr lang="en-US" dirty="0"/>
              <a:t>  disability.state.mn.us</a:t>
            </a:r>
          </a:p>
        </p:txBody>
      </p:sp>
      <p:sp>
        <p:nvSpPr>
          <p:cNvPr id="7" name="Slide Number Placeholder 6"/>
          <p:cNvSpPr>
            <a:spLocks noGrp="1"/>
          </p:cNvSpPr>
          <p:nvPr>
            <p:ph type="sldNum" sz="quarter" idx="12"/>
          </p:nvPr>
        </p:nvSpPr>
        <p:spPr bwMode="black"/>
        <p:txBody>
          <a:bodyPr/>
          <a:lstStyle/>
          <a:p>
            <a:fld id="{48F63A3B-78C7-47BE-AE5E-E10140E04643}" type="slidenum">
              <a:rPr lang="en-US" smtClean="0"/>
              <a:t>‹#›</a:t>
            </a:fld>
            <a:endParaRPr lang="en-US" dirty="0"/>
          </a:p>
        </p:txBody>
      </p:sp>
      <p:sp>
        <p:nvSpPr>
          <p:cNvPr id="9" name="Rectangle 8"/>
          <p:cNvSpPr/>
          <p:nvPr userDrawn="1"/>
        </p:nvSpPr>
        <p:spPr bwMode="auto">
          <a:xfrm>
            <a:off x="0" y="1216025"/>
            <a:ext cx="12192000" cy="11925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5380107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auto">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bwMode="auto">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bwMode="black">
          <a:xfrm>
            <a:off x="838200" y="6356350"/>
            <a:ext cx="1358590" cy="365125"/>
          </a:xfrm>
          <a:prstGeom prst="rect">
            <a:avLst/>
          </a:prstGeom>
        </p:spPr>
        <p:txBody>
          <a:bodyPr vert="horz" lIns="91440" tIns="45720" rIns="91440" bIns="45720" rtlCol="0" anchor="ctr"/>
          <a:lstStyle>
            <a:lvl1pPr algn="l">
              <a:defRPr sz="1200">
                <a:solidFill>
                  <a:schemeClr val="tx2"/>
                </a:solidFill>
              </a:defRPr>
            </a:lvl1pPr>
          </a:lstStyle>
          <a:p>
            <a:fld id="{068C556E-7101-4471-A958-3911E20944AB}" type="datetime1">
              <a:rPr lang="en-US" smtClean="0"/>
              <a:t>12/8/2017</a:t>
            </a:fld>
            <a:endParaRPr lang="en-US" dirty="0"/>
          </a:p>
        </p:txBody>
      </p:sp>
      <p:sp>
        <p:nvSpPr>
          <p:cNvPr id="12" name="Footer Placeholder 4"/>
          <p:cNvSpPr>
            <a:spLocks noGrp="1"/>
          </p:cNvSpPr>
          <p:nvPr>
            <p:ph type="ftr" sz="quarter" idx="3"/>
          </p:nvPr>
        </p:nvSpPr>
        <p:spPr bwMode="black">
          <a:xfrm>
            <a:off x="3302177" y="6356349"/>
            <a:ext cx="5587647" cy="365125"/>
          </a:xfrm>
          <a:prstGeom prst="rect">
            <a:avLst/>
          </a:prstGeom>
        </p:spPr>
        <p:txBody>
          <a:bodyPr anchor="ctr"/>
          <a:lstStyle>
            <a:lvl1pPr algn="ctr">
              <a:defRPr sz="1200">
                <a:solidFill>
                  <a:schemeClr val="tx2"/>
                </a:solidFill>
              </a:defRPr>
            </a:lvl1pPr>
          </a:lstStyle>
          <a:p>
            <a:r>
              <a:rPr lang="en-US" dirty="0"/>
              <a:t>Your Policy, Training and Technical Resources </a:t>
            </a:r>
            <a:r>
              <a:rPr lang="en-US" dirty="0">
                <a:solidFill>
                  <a:schemeClr val="accent1"/>
                </a:solidFill>
              </a:rPr>
              <a:t>|</a:t>
            </a:r>
            <a:r>
              <a:rPr lang="en-US" dirty="0"/>
              <a:t> disability.state.mn.us</a:t>
            </a:r>
          </a:p>
        </p:txBody>
      </p:sp>
      <p:sp>
        <p:nvSpPr>
          <p:cNvPr id="6" name="Slide Number Placeholder 5"/>
          <p:cNvSpPr>
            <a:spLocks noGrp="1"/>
          </p:cNvSpPr>
          <p:nvPr>
            <p:ph type="sldNum" sz="quarter" idx="4"/>
          </p:nvPr>
        </p:nvSpPr>
        <p:spPr bwMode="black">
          <a:xfrm>
            <a:off x="9891132" y="6356350"/>
            <a:ext cx="1462668" cy="365125"/>
          </a:xfrm>
          <a:prstGeom prst="rect">
            <a:avLst/>
          </a:prstGeom>
        </p:spPr>
        <p:txBody>
          <a:bodyPr vert="horz" lIns="91440" tIns="45720" rIns="91440" bIns="45720" rtlCol="0" anchor="ctr"/>
          <a:lstStyle>
            <a:lvl1pPr algn="r">
              <a:defRPr sz="1200">
                <a:solidFill>
                  <a:schemeClr val="tx2"/>
                </a:solidFill>
              </a:defRPr>
            </a:lvl1p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77062332"/>
      </p:ext>
    </p:extLst>
  </p:cSld>
  <p:clrMap bg1="lt1" tx1="dk1" bg2="lt2" tx2="dk2" accent1="accent1" accent2="accent2" accent3="accent3" accent4="accent4" accent5="accent5" accent6="accent6" hlink="hlink" folHlink="folHlink"/>
  <p:sldLayoutIdLst>
    <p:sldLayoutId id="2147483788" r:id="rId1"/>
    <p:sldLayoutId id="2147483799" r:id="rId2"/>
    <p:sldLayoutId id="2147483787" r:id="rId3"/>
    <p:sldLayoutId id="2147483795" r:id="rId4"/>
    <p:sldLayoutId id="2147483711" r:id="rId5"/>
    <p:sldLayoutId id="2147483712" r:id="rId6"/>
    <p:sldLayoutId id="2147483790" r:id="rId7"/>
    <p:sldLayoutId id="2147483789" r:id="rId8"/>
    <p:sldLayoutId id="2147483714" r:id="rId9"/>
    <p:sldLayoutId id="2147483738" r:id="rId10"/>
    <p:sldLayoutId id="2147483739" r:id="rId11"/>
    <p:sldLayoutId id="2147483780" r:id="rId12"/>
    <p:sldLayoutId id="2147483773" r:id="rId13"/>
    <p:sldLayoutId id="2147483800" r:id="rId14"/>
    <p:sldLayoutId id="2147483688" r:id="rId15"/>
    <p:sldLayoutId id="2147483801" r:id="rId16"/>
    <p:sldLayoutId id="2147483802" r:id="rId17"/>
    <p:sldLayoutId id="2147483803" r:id="rId18"/>
    <p:sldLayoutId id="2147483744" r:id="rId19"/>
    <p:sldLayoutId id="2147483793" r:id="rId20"/>
    <p:sldLayoutId id="2147483772" r:id="rId21"/>
    <p:sldLayoutId id="2147483767" r:id="rId22"/>
    <p:sldLayoutId id="2147483769" r:id="rId23"/>
    <p:sldLayoutId id="2147483771" r:id="rId24"/>
    <p:sldLayoutId id="2147483770" r:id="rId25"/>
    <p:sldLayoutId id="2147483732" r:id="rId26"/>
    <p:sldLayoutId id="2147483794" r:id="rId27"/>
    <p:sldLayoutId id="2147483733" r:id="rId28"/>
    <p:sldLayoutId id="2147483747" r:id="rId29"/>
    <p:sldLayoutId id="2147483818" r:id="rId30"/>
    <p:sldLayoutId id="2147483805" r:id="rId31"/>
    <p:sldLayoutId id="2147483806" r:id="rId32"/>
    <p:sldLayoutId id="2147483750" r:id="rId33"/>
    <p:sldLayoutId id="2147483765" r:id="rId34"/>
    <p:sldLayoutId id="2147483781" r:id="rId35"/>
    <p:sldLayoutId id="2147483809" r:id="rId36"/>
    <p:sldLayoutId id="2147483808" r:id="rId37"/>
    <p:sldLayoutId id="2147483807" r:id="rId38"/>
    <p:sldLayoutId id="2147483819" r:id="rId39"/>
    <p:sldLayoutId id="2147483754" r:id="rId40"/>
    <p:sldLayoutId id="2147483755" r:id="rId41"/>
    <p:sldLayoutId id="2147483759" r:id="rId42"/>
    <p:sldLayoutId id="2147483753" r:id="rId43"/>
    <p:sldLayoutId id="2147483763" r:id="rId44"/>
    <p:sldLayoutId id="2147483762" r:id="rId45"/>
    <p:sldLayoutId id="2147483758" r:id="rId46"/>
    <p:sldLayoutId id="2147483756" r:id="rId47"/>
    <p:sldLayoutId id="2147483798" r:id="rId48"/>
    <p:sldLayoutId id="2147483797" r:id="rId4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spcAft>
          <a:spcPts val="1000"/>
        </a:spcAft>
        <a:buClr>
          <a:schemeClr val="accent1"/>
        </a:buClr>
        <a:buFont typeface="Arial" panose="020B0604020202020204" pitchFamily="34" charset="0"/>
        <a:buChar char="•"/>
        <a:defRPr sz="25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21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spcAft>
          <a:spcPts val="1000"/>
        </a:spcAft>
        <a:buClr>
          <a:schemeClr val="accent1"/>
        </a:buClr>
        <a:buFont typeface="Arial" panose="020B0604020202020204" pitchFamily="34" charset="0"/>
        <a:buChar char="•"/>
        <a:defRPr sz="17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Disability Awareness: The Basics II</a:t>
            </a:r>
          </a:p>
        </p:txBody>
      </p:sp>
      <p:sp>
        <p:nvSpPr>
          <p:cNvPr id="3" name="Text Placeholder 2"/>
          <p:cNvSpPr>
            <a:spLocks noGrp="1"/>
          </p:cNvSpPr>
          <p:nvPr>
            <p:ph type="body" sz="quarter" idx="14"/>
          </p:nvPr>
        </p:nvSpPr>
        <p:spPr/>
        <p:txBody>
          <a:bodyPr>
            <a:normAutofit/>
          </a:bodyPr>
          <a:lstStyle/>
          <a:p>
            <a:r>
              <a:rPr lang="en-US" sz="2400" dirty="0"/>
              <a:t>Margot </a:t>
            </a:r>
            <a:r>
              <a:rPr lang="en-US" sz="2400" dirty="0" err="1"/>
              <a:t>Imdieke</a:t>
            </a:r>
            <a:r>
              <a:rPr lang="en-US" sz="2400" dirty="0"/>
              <a:t> Cross | Accessibility Specialist</a:t>
            </a:r>
          </a:p>
        </p:txBody>
      </p:sp>
      <p:sp>
        <p:nvSpPr>
          <p:cNvPr id="4" name="Date Placeholder 3"/>
          <p:cNvSpPr>
            <a:spLocks noGrp="1"/>
          </p:cNvSpPr>
          <p:nvPr>
            <p:ph type="dt" sz="half" idx="15"/>
          </p:nvPr>
        </p:nvSpPr>
        <p:spPr/>
        <p:txBody>
          <a:bodyPr/>
          <a:lstStyle/>
          <a:p>
            <a:fld id="{D7ED242C-24FB-43A0-BCB6-43756FC812F6}" type="datetime1">
              <a:rPr lang="en-US" smtClean="0"/>
              <a:t>12/8/2017</a:t>
            </a:fld>
            <a:endParaRPr lang="en-US" dirty="0"/>
          </a:p>
        </p:txBody>
      </p:sp>
      <p:sp>
        <p:nvSpPr>
          <p:cNvPr id="5" name="Footer Placeholder 4"/>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6"/>
          </p:nvPr>
        </p:nvSpPr>
        <p:spPr/>
        <p:txBody>
          <a:bodyPr/>
          <a:lstStyle/>
          <a:p>
            <a:fld id="{48F63A3B-78C7-47BE-AE5E-E10140E04643}" type="slidenum">
              <a:rPr lang="en-US" smtClean="0"/>
              <a:pPr/>
              <a:t>1</a:t>
            </a:fld>
            <a:endParaRPr lang="en-US" dirty="0"/>
          </a:p>
        </p:txBody>
      </p:sp>
    </p:spTree>
    <p:extLst>
      <p:ext uri="{BB962C8B-B14F-4D97-AF65-F5344CB8AC3E}">
        <p14:creationId xmlns:p14="http://schemas.microsoft.com/office/powerpoint/2010/main" val="1847886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Disability: A Question of Attitude (3)</a:t>
            </a:r>
          </a:p>
        </p:txBody>
      </p:sp>
      <p:sp>
        <p:nvSpPr>
          <p:cNvPr id="3" name="Content Placeholder 2"/>
          <p:cNvSpPr>
            <a:spLocks noGrp="1"/>
          </p:cNvSpPr>
          <p:nvPr>
            <p:ph idx="1"/>
          </p:nvPr>
        </p:nvSpPr>
        <p:spPr/>
        <p:txBody>
          <a:bodyPr>
            <a:normAutofit/>
          </a:bodyPr>
          <a:lstStyle/>
          <a:p>
            <a:pPr marL="457200" indent="-457200">
              <a:buFont typeface="+mj-lt"/>
              <a:buAutoNum type="alphaLcParenR"/>
            </a:pPr>
            <a:r>
              <a:rPr lang="en-US" dirty="0"/>
              <a:t>give up and go on, assuming you will get the meaning from the context of the rest of the conversation.</a:t>
            </a:r>
          </a:p>
          <a:p>
            <a:pPr marL="457200" indent="-457200">
              <a:buFont typeface="+mj-lt"/>
              <a:buAutoNum type="alphaLcParenR"/>
            </a:pPr>
            <a:r>
              <a:rPr lang="en-US" dirty="0"/>
              <a:t>ask again and again to have the sentence repeated, until you do understand.</a:t>
            </a:r>
          </a:p>
          <a:p>
            <a:pPr marL="457200" indent="-457200">
              <a:buFont typeface="+mj-lt"/>
              <a:buAutoNum type="alphaLcParenR"/>
            </a:pPr>
            <a:r>
              <a:rPr lang="en-US" dirty="0"/>
              <a:t>ask the person to spell out the words or use an alternative word or phrase.</a:t>
            </a:r>
          </a:p>
          <a:p>
            <a:pPr marL="457200" indent="-457200">
              <a:buFont typeface="+mj-lt"/>
              <a:buAutoNum type="alphaLcParenR"/>
            </a:pPr>
            <a:r>
              <a:rPr lang="en-US" dirty="0"/>
              <a:t>get someone else who understands the person better to come over and serve as an interpreter.</a:t>
            </a:r>
          </a:p>
          <a:p>
            <a:pPr marL="457200" indent="-457200">
              <a:buFont typeface="+mj-lt"/>
              <a:buAutoNum type="alphaLcParenR"/>
            </a:pPr>
            <a:r>
              <a:rPr lang="en-US" dirty="0"/>
              <a:t>make a joke about the situation and laugh at your inability to understand the person.</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10</a:t>
            </a:fld>
            <a:endParaRPr lang="en-US" dirty="0"/>
          </a:p>
        </p:txBody>
      </p:sp>
    </p:spTree>
    <p:extLst>
      <p:ext uri="{BB962C8B-B14F-4D97-AF65-F5344CB8AC3E}">
        <p14:creationId xmlns:p14="http://schemas.microsoft.com/office/powerpoint/2010/main" val="254721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Disability: A Question of Attitude (4)</a:t>
            </a:r>
          </a:p>
        </p:txBody>
      </p:sp>
      <p:sp>
        <p:nvSpPr>
          <p:cNvPr id="3" name="Content Placeholder 2"/>
          <p:cNvSpPr>
            <a:spLocks noGrp="1"/>
          </p:cNvSpPr>
          <p:nvPr>
            <p:ph idx="1"/>
          </p:nvPr>
        </p:nvSpPr>
        <p:spPr/>
        <p:txBody>
          <a:bodyPr/>
          <a:lstStyle/>
          <a:p>
            <a:pPr marL="0" indent="0">
              <a:buNone/>
            </a:pPr>
            <a:r>
              <a:rPr lang="en-US" sz="3200" dirty="0"/>
              <a:t>A person who is Deaf or hard of hearing and a good lip reader will be able to see the following percentage of spoken sounds by watching the lips of a speaker.</a:t>
            </a:r>
          </a:p>
          <a:p>
            <a:pPr marL="457200" indent="-457200">
              <a:buFont typeface="+mj-lt"/>
              <a:buAutoNum type="alphaLcParenR"/>
            </a:pPr>
            <a:r>
              <a:rPr lang="en-US" sz="3200" dirty="0"/>
              <a:t>80 to 90%</a:t>
            </a:r>
          </a:p>
          <a:p>
            <a:pPr marL="457200" indent="-457200">
              <a:buFont typeface="+mj-lt"/>
              <a:buAutoNum type="alphaLcParenR"/>
            </a:pPr>
            <a:r>
              <a:rPr lang="en-US" sz="3200" dirty="0"/>
              <a:t>about 50%</a:t>
            </a:r>
          </a:p>
          <a:p>
            <a:pPr marL="457200" indent="-457200">
              <a:buFont typeface="+mj-lt"/>
              <a:buAutoNum type="alphaLcParenR"/>
            </a:pPr>
            <a:r>
              <a:rPr lang="en-US" sz="3200" dirty="0"/>
              <a:t>30% to 40%</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11</a:t>
            </a:fld>
            <a:endParaRPr lang="en-US" dirty="0"/>
          </a:p>
        </p:txBody>
      </p:sp>
    </p:spTree>
    <p:extLst>
      <p:ext uri="{BB962C8B-B14F-4D97-AF65-F5344CB8AC3E}">
        <p14:creationId xmlns:p14="http://schemas.microsoft.com/office/powerpoint/2010/main" val="1298124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Disability: A Question of Attitude (5)</a:t>
            </a:r>
          </a:p>
        </p:txBody>
      </p:sp>
      <p:sp>
        <p:nvSpPr>
          <p:cNvPr id="3" name="Content Placeholder 2"/>
          <p:cNvSpPr>
            <a:spLocks noGrp="1"/>
          </p:cNvSpPr>
          <p:nvPr>
            <p:ph idx="1"/>
          </p:nvPr>
        </p:nvSpPr>
        <p:spPr/>
        <p:txBody>
          <a:bodyPr>
            <a:normAutofit fontScale="85000" lnSpcReduction="20000"/>
          </a:bodyPr>
          <a:lstStyle/>
          <a:p>
            <a:pPr marL="0" indent="0">
              <a:buNone/>
            </a:pPr>
            <a:r>
              <a:rPr lang="en-US" sz="3300" dirty="0"/>
              <a:t>Which of the following disabilities preclude a person from getting a driver’s license.</a:t>
            </a:r>
          </a:p>
          <a:p>
            <a:pPr marL="457200" indent="-457200">
              <a:spcBef>
                <a:spcPts val="600"/>
              </a:spcBef>
              <a:spcAft>
                <a:spcPts val="600"/>
              </a:spcAft>
              <a:buFont typeface="+mj-lt"/>
              <a:buAutoNum type="alphaLcParenR"/>
            </a:pPr>
            <a:r>
              <a:rPr lang="en-US" sz="3200" dirty="0"/>
              <a:t>deafness</a:t>
            </a:r>
          </a:p>
          <a:p>
            <a:pPr marL="457200" indent="-457200">
              <a:spcBef>
                <a:spcPts val="600"/>
              </a:spcBef>
              <a:spcAft>
                <a:spcPts val="600"/>
              </a:spcAft>
              <a:buFont typeface="+mj-lt"/>
              <a:buAutoNum type="alphaLcParenR"/>
            </a:pPr>
            <a:r>
              <a:rPr lang="en-US" sz="3200" dirty="0"/>
              <a:t>learning disability</a:t>
            </a:r>
          </a:p>
          <a:p>
            <a:pPr marL="457200" indent="-457200">
              <a:spcBef>
                <a:spcPts val="600"/>
              </a:spcBef>
              <a:spcAft>
                <a:spcPts val="600"/>
              </a:spcAft>
              <a:buFont typeface="+mj-lt"/>
              <a:buAutoNum type="alphaLcParenR"/>
            </a:pPr>
            <a:r>
              <a:rPr lang="en-US" sz="3200" dirty="0"/>
              <a:t>quadriplegia</a:t>
            </a:r>
          </a:p>
          <a:p>
            <a:pPr marL="457200" indent="-457200">
              <a:spcBef>
                <a:spcPts val="600"/>
              </a:spcBef>
              <a:spcAft>
                <a:spcPts val="600"/>
              </a:spcAft>
              <a:buFont typeface="+mj-lt"/>
              <a:buAutoNum type="alphaLcParenR"/>
            </a:pPr>
            <a:r>
              <a:rPr lang="en-US" sz="3200" dirty="0"/>
              <a:t>blindness</a:t>
            </a:r>
          </a:p>
          <a:p>
            <a:pPr marL="457200" indent="-457200">
              <a:spcBef>
                <a:spcPts val="600"/>
              </a:spcBef>
              <a:spcAft>
                <a:spcPts val="600"/>
              </a:spcAft>
              <a:buFont typeface="+mj-lt"/>
              <a:buAutoNum type="alphaLcParenR"/>
            </a:pPr>
            <a:r>
              <a:rPr lang="en-US" sz="3200" dirty="0"/>
              <a:t>epilepsy</a:t>
            </a:r>
          </a:p>
          <a:p>
            <a:pPr marL="457200" indent="-457200">
              <a:spcBef>
                <a:spcPts val="600"/>
              </a:spcBef>
              <a:spcAft>
                <a:spcPts val="600"/>
              </a:spcAft>
              <a:buFont typeface="+mj-lt"/>
              <a:buAutoNum type="alphaLcParenR"/>
            </a:pPr>
            <a:r>
              <a:rPr lang="en-US" sz="3200" dirty="0"/>
              <a:t>a and d above</a:t>
            </a:r>
          </a:p>
          <a:p>
            <a:pPr marL="457200" indent="-457200">
              <a:spcBef>
                <a:spcPts val="600"/>
              </a:spcBef>
              <a:spcAft>
                <a:spcPts val="600"/>
              </a:spcAft>
              <a:buFont typeface="+mj-lt"/>
              <a:buAutoNum type="alphaLcParenR"/>
            </a:pPr>
            <a:r>
              <a:rPr lang="en-US" sz="3200" dirty="0"/>
              <a:t>all of the above</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12</a:t>
            </a:fld>
            <a:endParaRPr lang="en-US" dirty="0"/>
          </a:p>
        </p:txBody>
      </p:sp>
    </p:spTree>
    <p:extLst>
      <p:ext uri="{BB962C8B-B14F-4D97-AF65-F5344CB8AC3E}">
        <p14:creationId xmlns:p14="http://schemas.microsoft.com/office/powerpoint/2010/main" val="3348414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(1)</a:t>
            </a:r>
          </a:p>
        </p:txBody>
      </p:sp>
      <p:sp>
        <p:nvSpPr>
          <p:cNvPr id="3" name="Content Placeholder 2"/>
          <p:cNvSpPr>
            <a:spLocks noGrp="1"/>
          </p:cNvSpPr>
          <p:nvPr>
            <p:ph idx="1"/>
          </p:nvPr>
        </p:nvSpPr>
        <p:spPr/>
        <p:txBody>
          <a:bodyPr>
            <a:normAutofit/>
          </a:bodyPr>
          <a:lstStyle/>
          <a:p>
            <a:r>
              <a:rPr lang="en-US" sz="2800" dirty="0"/>
              <a:t>While it may be rude to ask personal questions, do not make believe the disability does not exist.</a:t>
            </a:r>
          </a:p>
          <a:p>
            <a:r>
              <a:rPr lang="en-US" sz="2800" dirty="0"/>
              <a:t>People with disabilities are “just” people.</a:t>
            </a:r>
          </a:p>
          <a:p>
            <a:r>
              <a:rPr lang="en-US" sz="2800" dirty="0"/>
              <a:t>Do not be afraid to make a mistake… Relax.</a:t>
            </a:r>
          </a:p>
          <a:p>
            <a:r>
              <a:rPr lang="en-US" sz="2800" dirty="0"/>
              <a:t>There are many disabilities that are invisible.</a:t>
            </a:r>
          </a:p>
          <a:p>
            <a:r>
              <a:rPr lang="en-US" sz="2800" dirty="0"/>
              <a:t>Never assume you know what a person with a disability wants or needs – </a:t>
            </a:r>
            <a:r>
              <a:rPr lang="en-US" sz="2800" b="1" dirty="0"/>
              <a:t>COMMUNICATE!</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13</a:t>
            </a:fld>
            <a:endParaRPr lang="en-US" dirty="0"/>
          </a:p>
        </p:txBody>
      </p:sp>
    </p:spTree>
    <p:extLst>
      <p:ext uri="{BB962C8B-B14F-4D97-AF65-F5344CB8AC3E}">
        <p14:creationId xmlns:p14="http://schemas.microsoft.com/office/powerpoint/2010/main" val="1392831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(2)</a:t>
            </a:r>
          </a:p>
        </p:txBody>
      </p:sp>
      <p:sp>
        <p:nvSpPr>
          <p:cNvPr id="3" name="Content Placeholder 2"/>
          <p:cNvSpPr>
            <a:spLocks noGrp="1"/>
          </p:cNvSpPr>
          <p:nvPr>
            <p:ph idx="1"/>
          </p:nvPr>
        </p:nvSpPr>
        <p:spPr/>
        <p:txBody>
          <a:bodyPr>
            <a:normAutofit/>
          </a:bodyPr>
          <a:lstStyle/>
          <a:p>
            <a:r>
              <a:rPr lang="en-US" sz="2800" dirty="0"/>
              <a:t>When talking to a person with a disability, talk directly to that individual, NOT the friend, companion, sign language interpreter or CART provider who may be present.</a:t>
            </a:r>
          </a:p>
          <a:p>
            <a:r>
              <a:rPr lang="en-US" sz="2800" dirty="0"/>
              <a:t>If offering assistance, ALWAYS wait for a response and then follow the instructions.</a:t>
            </a:r>
          </a:p>
          <a:p>
            <a:r>
              <a:rPr lang="en-US" sz="2800" dirty="0"/>
              <a:t>Treat adults in a manner befitting adults.</a:t>
            </a:r>
          </a:p>
          <a:p>
            <a:r>
              <a:rPr lang="en-US" sz="2800" dirty="0"/>
              <a:t>Offer people with a disability the same dignity, consideration, respect, and rights you expect for yourself.</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14</a:t>
            </a:fld>
            <a:endParaRPr lang="en-US" dirty="0"/>
          </a:p>
        </p:txBody>
      </p:sp>
    </p:spTree>
    <p:extLst>
      <p:ext uri="{BB962C8B-B14F-4D97-AF65-F5344CB8AC3E}">
        <p14:creationId xmlns:p14="http://schemas.microsoft.com/office/powerpoint/2010/main" val="2855060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(3)</a:t>
            </a:r>
          </a:p>
        </p:txBody>
      </p:sp>
      <p:sp>
        <p:nvSpPr>
          <p:cNvPr id="3" name="Content Placeholder 2"/>
          <p:cNvSpPr>
            <a:spLocks noGrp="1"/>
          </p:cNvSpPr>
          <p:nvPr>
            <p:ph idx="1"/>
          </p:nvPr>
        </p:nvSpPr>
        <p:spPr/>
        <p:txBody>
          <a:bodyPr>
            <a:normAutofit/>
          </a:bodyPr>
          <a:lstStyle/>
          <a:p>
            <a:r>
              <a:rPr lang="en-US" sz="2800" dirty="0"/>
              <a:t>If talking to a person using a wheelchair for any length of time, try to place yourself at his or her eye level.</a:t>
            </a:r>
          </a:p>
          <a:p>
            <a:r>
              <a:rPr lang="en-US" sz="2800" dirty="0"/>
              <a:t>DO NOT patronize anyone who uses a wheelchair, do not be overly familiar.</a:t>
            </a:r>
          </a:p>
          <a:p>
            <a:r>
              <a:rPr lang="en-US" sz="2800" dirty="0"/>
              <a:t>Do not lean on someone’s wheelchair or push someone in a wheelchair without specific permission.</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15</a:t>
            </a:fld>
            <a:endParaRPr lang="en-US" dirty="0"/>
          </a:p>
        </p:txBody>
      </p:sp>
    </p:spTree>
    <p:extLst>
      <p:ext uri="{BB962C8B-B14F-4D97-AF65-F5344CB8AC3E}">
        <p14:creationId xmlns:p14="http://schemas.microsoft.com/office/powerpoint/2010/main" val="2049456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(4)</a:t>
            </a:r>
          </a:p>
        </p:txBody>
      </p:sp>
      <p:sp>
        <p:nvSpPr>
          <p:cNvPr id="3" name="Content Placeholder 2"/>
          <p:cNvSpPr>
            <a:spLocks noGrp="1"/>
          </p:cNvSpPr>
          <p:nvPr>
            <p:ph idx="1"/>
          </p:nvPr>
        </p:nvSpPr>
        <p:spPr/>
        <p:txBody>
          <a:bodyPr>
            <a:noAutofit/>
          </a:bodyPr>
          <a:lstStyle/>
          <a:p>
            <a:r>
              <a:rPr lang="en-US" sz="2800" dirty="0"/>
              <a:t>DO NOT be afraid to ask someone with a speech disability to repeat a sentence or statement.</a:t>
            </a:r>
          </a:p>
          <a:p>
            <a:r>
              <a:rPr lang="en-US" sz="2800" dirty="0"/>
              <a:t>DO NOT pretend to understand if you do not.</a:t>
            </a:r>
          </a:p>
          <a:p>
            <a:r>
              <a:rPr lang="en-US" sz="2800" dirty="0"/>
              <a:t>Do not raise your voice. Many people with speech disabilities can hear you. </a:t>
            </a:r>
          </a:p>
          <a:p>
            <a:r>
              <a:rPr lang="en-US" sz="2800" dirty="0"/>
              <a:t>If unsure, repeat what the person tells you to confirm that you understood.</a:t>
            </a:r>
          </a:p>
          <a:p>
            <a:r>
              <a:rPr lang="en-US" sz="2800" dirty="0"/>
              <a:t>You may need to give individuals extra time to respond.</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16</a:t>
            </a:fld>
            <a:endParaRPr lang="en-US" dirty="0"/>
          </a:p>
        </p:txBody>
      </p:sp>
    </p:spTree>
    <p:extLst>
      <p:ext uri="{BB962C8B-B14F-4D97-AF65-F5344CB8AC3E}">
        <p14:creationId xmlns:p14="http://schemas.microsoft.com/office/powerpoint/2010/main" val="34909086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(5)</a:t>
            </a:r>
          </a:p>
        </p:txBody>
      </p:sp>
      <p:sp>
        <p:nvSpPr>
          <p:cNvPr id="3" name="Content Placeholder 2"/>
          <p:cNvSpPr>
            <a:spLocks noGrp="1"/>
          </p:cNvSpPr>
          <p:nvPr>
            <p:ph idx="1"/>
          </p:nvPr>
        </p:nvSpPr>
        <p:spPr/>
        <p:txBody>
          <a:bodyPr>
            <a:normAutofit/>
          </a:bodyPr>
          <a:lstStyle/>
          <a:p>
            <a:r>
              <a:rPr lang="en-US" sz="2800" dirty="0"/>
              <a:t>Before speaking to a person with a hearing loss, be sure to get their attention. It’s okay to wave your hand, tap the person on the shoulder or arm, rap on the table/desk or flick the lights on and off.</a:t>
            </a:r>
          </a:p>
          <a:p>
            <a:r>
              <a:rPr lang="en-US" sz="2800" dirty="0"/>
              <a:t>There is a range of communication preferences and styles among people with hearing loss. If you’re not sure what to do, it’s okay to ask the person.</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17</a:t>
            </a:fld>
            <a:endParaRPr lang="en-US" dirty="0"/>
          </a:p>
        </p:txBody>
      </p:sp>
    </p:spTree>
    <p:extLst>
      <p:ext uri="{BB962C8B-B14F-4D97-AF65-F5344CB8AC3E}">
        <p14:creationId xmlns:p14="http://schemas.microsoft.com/office/powerpoint/2010/main" val="3033481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(6)</a:t>
            </a:r>
          </a:p>
        </p:txBody>
      </p:sp>
      <p:sp>
        <p:nvSpPr>
          <p:cNvPr id="3" name="Content Placeholder 2"/>
          <p:cNvSpPr>
            <a:spLocks noGrp="1"/>
          </p:cNvSpPr>
          <p:nvPr>
            <p:ph idx="1"/>
          </p:nvPr>
        </p:nvSpPr>
        <p:spPr/>
        <p:txBody>
          <a:bodyPr>
            <a:normAutofit/>
          </a:bodyPr>
          <a:lstStyle/>
          <a:p>
            <a:r>
              <a:rPr lang="en-US" sz="2800" dirty="0"/>
              <a:t>DO NOT assume that someone who is deaf or hard of hearing is lip reading.</a:t>
            </a:r>
          </a:p>
          <a:p>
            <a:r>
              <a:rPr lang="en-US" sz="2800" dirty="0"/>
              <a:t>Talk “normally.” There’s no need to over-enunciate or shout or slow down your rate of speech (unless you know you are a speed-talker!).</a:t>
            </a:r>
          </a:p>
          <a:p>
            <a:r>
              <a:rPr lang="en-US" sz="2800" dirty="0"/>
              <a:t>DO NOT look away while talking to a person who is deaf or hard of hearing.</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18</a:t>
            </a:fld>
            <a:endParaRPr lang="en-US" dirty="0"/>
          </a:p>
        </p:txBody>
      </p:sp>
    </p:spTree>
    <p:extLst>
      <p:ext uri="{BB962C8B-B14F-4D97-AF65-F5344CB8AC3E}">
        <p14:creationId xmlns:p14="http://schemas.microsoft.com/office/powerpoint/2010/main" val="26629305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(7)</a:t>
            </a:r>
          </a:p>
        </p:txBody>
      </p:sp>
      <p:sp>
        <p:nvSpPr>
          <p:cNvPr id="3" name="Content Placeholder 2"/>
          <p:cNvSpPr>
            <a:spLocks noGrp="1"/>
          </p:cNvSpPr>
          <p:nvPr>
            <p:ph idx="1"/>
          </p:nvPr>
        </p:nvSpPr>
        <p:spPr/>
        <p:txBody>
          <a:bodyPr>
            <a:normAutofit/>
          </a:bodyPr>
          <a:lstStyle/>
          <a:p>
            <a:r>
              <a:rPr lang="en-US" sz="2800" dirty="0"/>
              <a:t>If greeting a person who is blind or has low vision, always identify yourself and those who are accompanying you.</a:t>
            </a:r>
          </a:p>
          <a:p>
            <a:r>
              <a:rPr lang="en-US" sz="2800" dirty="0"/>
              <a:t>When assisting or guiding a person who is blind or low vision, allow him/her to take your arm and give directions if appropriate.</a:t>
            </a:r>
          </a:p>
          <a:p>
            <a:r>
              <a:rPr lang="en-US" sz="2800" dirty="0"/>
              <a:t>Be sure to communicate to the person who is blind or low vision when you are leaving.</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19</a:t>
            </a:fld>
            <a:endParaRPr lang="en-US" dirty="0"/>
          </a:p>
        </p:txBody>
      </p:sp>
    </p:spTree>
    <p:extLst>
      <p:ext uri="{BB962C8B-B14F-4D97-AF65-F5344CB8AC3E}">
        <p14:creationId xmlns:p14="http://schemas.microsoft.com/office/powerpoint/2010/main" val="3468753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Statistics</a:t>
            </a:r>
          </a:p>
        </p:txBody>
      </p:sp>
      <p:sp>
        <p:nvSpPr>
          <p:cNvPr id="3" name="Content Placeholder 2"/>
          <p:cNvSpPr>
            <a:spLocks noGrp="1"/>
          </p:cNvSpPr>
          <p:nvPr>
            <p:ph idx="1"/>
          </p:nvPr>
        </p:nvSpPr>
        <p:spPr/>
        <p:txBody>
          <a:bodyPr/>
          <a:lstStyle/>
          <a:p>
            <a:pPr marL="0" indent="0">
              <a:buNone/>
            </a:pPr>
            <a:r>
              <a:rPr lang="en-US" sz="4800" dirty="0"/>
              <a:t>According to the Americans with Disabilities Act, approximately 20% of the population has a disability as defined by law.</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a:t>
            </a:fld>
            <a:endParaRPr lang="en-US" dirty="0"/>
          </a:p>
        </p:txBody>
      </p:sp>
    </p:spTree>
    <p:extLst>
      <p:ext uri="{BB962C8B-B14F-4D97-AF65-F5344CB8AC3E}">
        <p14:creationId xmlns:p14="http://schemas.microsoft.com/office/powerpoint/2010/main" val="357232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Etiquette (8)</a:t>
            </a:r>
          </a:p>
        </p:txBody>
      </p:sp>
      <p:sp>
        <p:nvSpPr>
          <p:cNvPr id="3" name="Content Placeholder 2"/>
          <p:cNvSpPr>
            <a:spLocks noGrp="1"/>
          </p:cNvSpPr>
          <p:nvPr>
            <p:ph idx="1"/>
          </p:nvPr>
        </p:nvSpPr>
        <p:spPr/>
        <p:txBody>
          <a:bodyPr>
            <a:normAutofit/>
          </a:bodyPr>
          <a:lstStyle/>
          <a:p>
            <a:r>
              <a:rPr lang="en-US" sz="2800" dirty="0"/>
              <a:t>If the person who is blind or low vision is using a service dog:</a:t>
            </a:r>
          </a:p>
          <a:p>
            <a:pPr lvl="1"/>
            <a:r>
              <a:rPr lang="en-US" sz="2800" dirty="0"/>
              <a:t>Ignore the service animal as it is working;</a:t>
            </a:r>
          </a:p>
          <a:p>
            <a:pPr lvl="1"/>
            <a:r>
              <a:rPr lang="en-US" sz="2800" dirty="0"/>
              <a:t>Ask the handler if he or she needs more seating space for the animal and if they want to be seated in the wheelchair area;</a:t>
            </a:r>
          </a:p>
          <a:p>
            <a:pPr lvl="1"/>
            <a:r>
              <a:rPr lang="en-US" sz="2800" dirty="0"/>
              <a:t>If other service dogs are present, be sure to inform the handler and ask their preference.</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20</a:t>
            </a:fld>
            <a:endParaRPr lang="en-US" dirty="0"/>
          </a:p>
        </p:txBody>
      </p:sp>
    </p:spTree>
    <p:extLst>
      <p:ext uri="{BB962C8B-B14F-4D97-AF65-F5344CB8AC3E}">
        <p14:creationId xmlns:p14="http://schemas.microsoft.com/office/powerpoint/2010/main" val="3025546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 Information or Assistance</a:t>
            </a:r>
          </a:p>
        </p:txBody>
      </p:sp>
      <p:sp>
        <p:nvSpPr>
          <p:cNvPr id="3" name="Content Placeholder 2"/>
          <p:cNvSpPr>
            <a:spLocks noGrp="1"/>
          </p:cNvSpPr>
          <p:nvPr>
            <p:ph idx="1"/>
          </p:nvPr>
        </p:nvSpPr>
        <p:spPr/>
        <p:txBody>
          <a:bodyPr>
            <a:normAutofit lnSpcReduction="10000"/>
          </a:bodyPr>
          <a:lstStyle/>
          <a:p>
            <a:pPr marL="0" indent="0">
              <a:buNone/>
            </a:pPr>
            <a:r>
              <a:rPr lang="en-US" dirty="0"/>
              <a:t>Contact:</a:t>
            </a:r>
          </a:p>
          <a:p>
            <a:pPr marL="0" indent="0">
              <a:buNone/>
            </a:pPr>
            <a:r>
              <a:rPr lang="en-US" dirty="0"/>
              <a:t>Margot </a:t>
            </a:r>
            <a:r>
              <a:rPr lang="en-US" dirty="0" err="1"/>
              <a:t>Imdieke</a:t>
            </a:r>
            <a:r>
              <a:rPr lang="en-US" dirty="0"/>
              <a:t> Cross</a:t>
            </a:r>
          </a:p>
          <a:p>
            <a:pPr marL="0" indent="0">
              <a:buNone/>
            </a:pPr>
            <a:r>
              <a:rPr lang="en-US" dirty="0"/>
              <a:t>Minnesota Council on Disability</a:t>
            </a:r>
          </a:p>
          <a:p>
            <a:pPr marL="0" indent="0">
              <a:buNone/>
            </a:pPr>
            <a:r>
              <a:rPr lang="en-US" dirty="0"/>
              <a:t>121 East 7th Place, Suite 107</a:t>
            </a:r>
          </a:p>
          <a:p>
            <a:pPr marL="0" indent="0">
              <a:buNone/>
            </a:pPr>
            <a:r>
              <a:rPr lang="en-US" dirty="0"/>
              <a:t>Saint Paul, Minnesota 55101</a:t>
            </a:r>
          </a:p>
          <a:p>
            <a:pPr marL="0" indent="0">
              <a:buNone/>
            </a:pPr>
            <a:r>
              <a:rPr lang="en-US" dirty="0"/>
              <a:t>651.361.7800 (VRS) </a:t>
            </a:r>
          </a:p>
          <a:p>
            <a:pPr marL="0" indent="0">
              <a:buNone/>
            </a:pPr>
            <a:r>
              <a:rPr lang="en-US" dirty="0"/>
              <a:t>1.800.945.8913 (VRS)</a:t>
            </a:r>
          </a:p>
          <a:p>
            <a:endParaRPr lang="en-US" dirty="0"/>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21</a:t>
            </a:fld>
            <a:endParaRPr lang="en-US" dirty="0"/>
          </a:p>
        </p:txBody>
      </p:sp>
    </p:spTree>
    <p:extLst>
      <p:ext uri="{BB962C8B-B14F-4D97-AF65-F5344CB8AC3E}">
        <p14:creationId xmlns:p14="http://schemas.microsoft.com/office/powerpoint/2010/main" val="2557340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of Disability</a:t>
            </a:r>
          </a:p>
        </p:txBody>
      </p:sp>
      <p:sp>
        <p:nvSpPr>
          <p:cNvPr id="3" name="Content Placeholder 2"/>
          <p:cNvSpPr>
            <a:spLocks noGrp="1"/>
          </p:cNvSpPr>
          <p:nvPr>
            <p:ph idx="1"/>
          </p:nvPr>
        </p:nvSpPr>
        <p:spPr/>
        <p:txBody>
          <a:bodyPr/>
          <a:lstStyle/>
          <a:p>
            <a:pPr marL="0" indent="0">
              <a:buNone/>
            </a:pPr>
            <a:r>
              <a:rPr lang="en-US" sz="3600" dirty="0"/>
              <a:t>The definition of disability used by the ADA:</a:t>
            </a:r>
          </a:p>
          <a:p>
            <a:r>
              <a:rPr lang="en-US" sz="3600" dirty="0"/>
              <a:t>A record of such an impairment; or</a:t>
            </a:r>
          </a:p>
          <a:p>
            <a:r>
              <a:rPr lang="en-US" sz="3600" dirty="0"/>
              <a:t>A physical or mental impairment that substantially limits one or more major life activity;</a:t>
            </a:r>
          </a:p>
          <a:p>
            <a:r>
              <a:rPr lang="en-US" sz="3600" dirty="0"/>
              <a:t>Being regarded as having such an impairment.</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3</a:t>
            </a:fld>
            <a:endParaRPr lang="en-US" dirty="0"/>
          </a:p>
        </p:txBody>
      </p:sp>
    </p:spTree>
    <p:extLst>
      <p:ext uri="{BB962C8B-B14F-4D97-AF65-F5344CB8AC3E}">
        <p14:creationId xmlns:p14="http://schemas.microsoft.com/office/powerpoint/2010/main" val="17209620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Language Guide (1)</a:t>
            </a:r>
          </a:p>
        </p:txBody>
      </p:sp>
      <p:sp>
        <p:nvSpPr>
          <p:cNvPr id="3" name="Content Placeholder 2"/>
          <p:cNvSpPr>
            <a:spLocks noGrp="1"/>
          </p:cNvSpPr>
          <p:nvPr>
            <p:ph idx="1"/>
          </p:nvPr>
        </p:nvSpPr>
        <p:spPr/>
        <p:txBody>
          <a:bodyPr>
            <a:normAutofit/>
          </a:bodyPr>
          <a:lstStyle/>
          <a:p>
            <a:pPr marL="0" indent="0">
              <a:buNone/>
            </a:pPr>
            <a:r>
              <a:rPr lang="en-US" sz="2800" dirty="0"/>
              <a:t>Historically, the words used to describe a person with a disability generally described a person of lesser worth. A person with a disability has, in the past been considered a burden, someone who needs to be taken care of and certainly someone who had little to contribute towards their self-care or to the whole of society.</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4</a:t>
            </a:fld>
            <a:endParaRPr lang="en-US" dirty="0"/>
          </a:p>
        </p:txBody>
      </p:sp>
    </p:spTree>
    <p:extLst>
      <p:ext uri="{BB962C8B-B14F-4D97-AF65-F5344CB8AC3E}">
        <p14:creationId xmlns:p14="http://schemas.microsoft.com/office/powerpoint/2010/main" val="25487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Language Guide</a:t>
            </a:r>
            <a:r>
              <a:rPr lang="en-US" baseline="0" dirty="0"/>
              <a:t> (2)</a:t>
            </a:r>
            <a:endParaRPr lang="en-US" dirty="0"/>
          </a:p>
        </p:txBody>
      </p:sp>
      <p:sp>
        <p:nvSpPr>
          <p:cNvPr id="3" name="Content Placeholder 2"/>
          <p:cNvSpPr>
            <a:spLocks noGrp="1"/>
          </p:cNvSpPr>
          <p:nvPr>
            <p:ph idx="1"/>
          </p:nvPr>
        </p:nvSpPr>
        <p:spPr/>
        <p:txBody>
          <a:bodyPr/>
          <a:lstStyle/>
          <a:p>
            <a:pPr marL="0" indent="0">
              <a:buNone/>
            </a:pPr>
            <a:r>
              <a:rPr lang="en-US" sz="2800" dirty="0"/>
              <a:t>Words such as cripple, dumb, afflicted, defective, patient, victim and invalid were commonly used to describe someone with a disability.</a:t>
            </a:r>
          </a:p>
          <a:p>
            <a:pPr marL="0" indent="0">
              <a:buNone/>
            </a:pPr>
            <a:r>
              <a:rPr lang="en-US" sz="2800" dirty="0"/>
              <a:t>We as a society, are starting to recognize that people with disabilities are people first. We are our country’s mothers, fathers, students, teachers, bosses, lawyers, doctors, children and so on. In addition, the myths associated with disability are being regularly dispelled.</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5</a:t>
            </a:fld>
            <a:endParaRPr lang="en-US" dirty="0"/>
          </a:p>
        </p:txBody>
      </p:sp>
    </p:spTree>
    <p:extLst>
      <p:ext uri="{BB962C8B-B14F-4D97-AF65-F5344CB8AC3E}">
        <p14:creationId xmlns:p14="http://schemas.microsoft.com/office/powerpoint/2010/main" val="347161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Language Guide (3)</a:t>
            </a:r>
          </a:p>
        </p:txBody>
      </p:sp>
      <p:sp>
        <p:nvSpPr>
          <p:cNvPr id="3" name="Content Placeholder 2"/>
          <p:cNvSpPr>
            <a:spLocks noGrp="1"/>
          </p:cNvSpPr>
          <p:nvPr>
            <p:ph idx="1"/>
          </p:nvPr>
        </p:nvSpPr>
        <p:spPr/>
        <p:txBody>
          <a:bodyPr>
            <a:normAutofit/>
          </a:bodyPr>
          <a:lstStyle/>
          <a:p>
            <a:pPr marL="0" indent="0">
              <a:buNone/>
            </a:pPr>
            <a:r>
              <a:rPr lang="en-US" sz="3600" dirty="0"/>
              <a:t>We are beginning to recognize the contributions many prominent individuals with disabilities have made to society at large.</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6</a:t>
            </a:fld>
            <a:endParaRPr lang="en-US" dirty="0"/>
          </a:p>
        </p:txBody>
      </p:sp>
    </p:spTree>
    <p:extLst>
      <p:ext uri="{BB962C8B-B14F-4D97-AF65-F5344CB8AC3E}">
        <p14:creationId xmlns:p14="http://schemas.microsoft.com/office/powerpoint/2010/main" val="293662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Disability Language Guide (4)</a:t>
            </a:r>
          </a:p>
        </p:txBody>
      </p:sp>
      <p:sp>
        <p:nvSpPr>
          <p:cNvPr id="3" name="Content Placeholder 2"/>
          <p:cNvSpPr>
            <a:spLocks noGrp="1"/>
          </p:cNvSpPr>
          <p:nvPr>
            <p:ph idx="1"/>
          </p:nvPr>
        </p:nvSpPr>
        <p:spPr/>
        <p:txBody>
          <a:bodyPr numCol="2">
            <a:noAutofit/>
          </a:bodyPr>
          <a:lstStyle/>
          <a:p>
            <a:pPr>
              <a:spcBef>
                <a:spcPts val="600"/>
              </a:spcBef>
              <a:spcAft>
                <a:spcPts val="600"/>
              </a:spcAft>
            </a:pPr>
            <a:r>
              <a:rPr lang="en-US" sz="2800" dirty="0"/>
              <a:t>Abraham Lincoln </a:t>
            </a:r>
          </a:p>
          <a:p>
            <a:pPr>
              <a:spcBef>
                <a:spcPts val="600"/>
              </a:spcBef>
              <a:spcAft>
                <a:spcPts val="600"/>
              </a:spcAft>
            </a:pPr>
            <a:r>
              <a:rPr lang="en-US" sz="2800" dirty="0"/>
              <a:t>Vincent van Gogh</a:t>
            </a:r>
          </a:p>
          <a:p>
            <a:pPr>
              <a:spcBef>
                <a:spcPts val="600"/>
              </a:spcBef>
              <a:spcAft>
                <a:spcPts val="600"/>
              </a:spcAft>
            </a:pPr>
            <a:r>
              <a:rPr lang="en-US" sz="2800" dirty="0"/>
              <a:t>Harriet Tubman</a:t>
            </a:r>
          </a:p>
          <a:p>
            <a:pPr>
              <a:spcBef>
                <a:spcPts val="600"/>
              </a:spcBef>
              <a:spcAft>
                <a:spcPts val="600"/>
              </a:spcAft>
            </a:pPr>
            <a:r>
              <a:rPr lang="en-US" sz="2800" dirty="0"/>
              <a:t>Ludwig van Beethoven</a:t>
            </a:r>
          </a:p>
          <a:p>
            <a:pPr>
              <a:spcBef>
                <a:spcPts val="600"/>
              </a:spcBef>
              <a:spcAft>
                <a:spcPts val="600"/>
              </a:spcAft>
            </a:pPr>
            <a:r>
              <a:rPr lang="en-US" sz="2800" dirty="0"/>
              <a:t>Albert Einstein</a:t>
            </a:r>
          </a:p>
          <a:p>
            <a:pPr>
              <a:spcBef>
                <a:spcPts val="600"/>
              </a:spcBef>
              <a:spcAft>
                <a:spcPts val="600"/>
              </a:spcAft>
            </a:pPr>
            <a:r>
              <a:rPr lang="en-US" sz="2800" dirty="0"/>
              <a:t>Franklin Delano Roosevelt</a:t>
            </a:r>
          </a:p>
          <a:p>
            <a:pPr>
              <a:spcBef>
                <a:spcPts val="600"/>
              </a:spcBef>
              <a:spcAft>
                <a:spcPts val="600"/>
              </a:spcAft>
            </a:pPr>
            <a:r>
              <a:rPr lang="en-US" sz="2800" dirty="0"/>
              <a:t>Susan B. Anthony </a:t>
            </a:r>
          </a:p>
          <a:p>
            <a:pPr>
              <a:spcBef>
                <a:spcPts val="600"/>
              </a:spcBef>
              <a:spcAft>
                <a:spcPts val="600"/>
              </a:spcAft>
            </a:pPr>
            <a:r>
              <a:rPr lang="en-US" sz="2800" dirty="0"/>
              <a:t>Stephen Hawking</a:t>
            </a:r>
          </a:p>
          <a:p>
            <a:pPr>
              <a:spcBef>
                <a:spcPts val="600"/>
              </a:spcBef>
              <a:spcAft>
                <a:spcPts val="600"/>
              </a:spcAft>
            </a:pPr>
            <a:r>
              <a:rPr lang="en-US" sz="2800" dirty="0"/>
              <a:t>Stevie Wonder</a:t>
            </a:r>
          </a:p>
          <a:p>
            <a:pPr marL="0" indent="0">
              <a:buNone/>
            </a:pPr>
            <a:r>
              <a:rPr lang="en-US" sz="2800" dirty="0"/>
              <a:t>These are just a few of the many individuals with significant disabilities who have made remarkable contributions to art, science, politics, communication &amp; entertainment.</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7</a:t>
            </a:fld>
            <a:endParaRPr lang="en-US" dirty="0"/>
          </a:p>
        </p:txBody>
      </p:sp>
    </p:spTree>
    <p:extLst>
      <p:ext uri="{BB962C8B-B14F-4D97-AF65-F5344CB8AC3E}">
        <p14:creationId xmlns:p14="http://schemas.microsoft.com/office/powerpoint/2010/main" val="3553012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Disability: A Question of Attitude (1)</a:t>
            </a:r>
          </a:p>
        </p:txBody>
      </p:sp>
      <p:sp>
        <p:nvSpPr>
          <p:cNvPr id="3" name="Content Placeholder 2"/>
          <p:cNvSpPr>
            <a:spLocks noGrp="1"/>
          </p:cNvSpPr>
          <p:nvPr>
            <p:ph idx="1"/>
          </p:nvPr>
        </p:nvSpPr>
        <p:spPr/>
        <p:txBody>
          <a:bodyPr/>
          <a:lstStyle/>
          <a:p>
            <a:pPr marL="0" indent="0">
              <a:buNone/>
            </a:pPr>
            <a:r>
              <a:rPr lang="en-US" sz="2800" dirty="0"/>
              <a:t>Which of the following positions has NOT been filled by a person who is legally blind?</a:t>
            </a:r>
          </a:p>
          <a:p>
            <a:pPr marL="457200" indent="-457200">
              <a:buFont typeface="+mj-lt"/>
              <a:buAutoNum type="alphaLcParenR"/>
            </a:pPr>
            <a:r>
              <a:rPr lang="en-US" sz="2800" dirty="0"/>
              <a:t>photographer</a:t>
            </a:r>
          </a:p>
          <a:p>
            <a:pPr marL="457200" indent="-457200">
              <a:buFont typeface="+mj-lt"/>
              <a:buAutoNum type="alphaLcParenR"/>
            </a:pPr>
            <a:r>
              <a:rPr lang="en-US" sz="2800" dirty="0"/>
              <a:t>airplane pilot</a:t>
            </a:r>
          </a:p>
          <a:p>
            <a:pPr marL="457200" indent="-457200">
              <a:buFont typeface="+mj-lt"/>
              <a:buAutoNum type="alphaLcParenR"/>
            </a:pPr>
            <a:r>
              <a:rPr lang="en-US" sz="2800" dirty="0"/>
              <a:t>chemistry professor</a:t>
            </a:r>
          </a:p>
          <a:p>
            <a:pPr marL="457200" indent="-457200">
              <a:buFont typeface="+mj-lt"/>
              <a:buAutoNum type="alphaLcParenR"/>
            </a:pPr>
            <a:r>
              <a:rPr lang="en-US" sz="2800" dirty="0"/>
              <a:t>all of the above</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8</a:t>
            </a:fld>
            <a:endParaRPr lang="en-US" dirty="0"/>
          </a:p>
        </p:txBody>
      </p:sp>
    </p:spTree>
    <p:extLst>
      <p:ext uri="{BB962C8B-B14F-4D97-AF65-F5344CB8AC3E}">
        <p14:creationId xmlns:p14="http://schemas.microsoft.com/office/powerpoint/2010/main" val="2060332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Responding to Disability: A Question of Attitude (2)</a:t>
            </a:r>
          </a:p>
        </p:txBody>
      </p:sp>
      <p:sp>
        <p:nvSpPr>
          <p:cNvPr id="3" name="Content Placeholder 2"/>
          <p:cNvSpPr>
            <a:spLocks noGrp="1"/>
          </p:cNvSpPr>
          <p:nvPr>
            <p:ph idx="1"/>
          </p:nvPr>
        </p:nvSpPr>
        <p:spPr/>
        <p:txBody>
          <a:bodyPr>
            <a:normAutofit/>
          </a:bodyPr>
          <a:lstStyle/>
          <a:p>
            <a:pPr marL="0" indent="0">
              <a:buNone/>
            </a:pPr>
            <a:r>
              <a:rPr lang="en-US" altLang="en-US" sz="3200" dirty="0"/>
              <a:t>You are talking to a person with a severe speech disability. You have asked the person to repeat herself in order to understand what she is saying. However, the person has now repeated one phrase 4 or 5 times and you still don’t understand. You should:</a:t>
            </a:r>
          </a:p>
        </p:txBody>
      </p:sp>
      <p:sp>
        <p:nvSpPr>
          <p:cNvPr id="4" name="Date Placeholder 3" hidden="1"/>
          <p:cNvSpPr>
            <a:spLocks noGrp="1"/>
          </p:cNvSpPr>
          <p:nvPr>
            <p:ph type="dt" sz="half" idx="10"/>
          </p:nvPr>
        </p:nvSpPr>
        <p:spPr/>
        <p:txBody>
          <a:bodyPr/>
          <a:lstStyle/>
          <a:p>
            <a:fld id="{824D5D47-1752-4D84-8BFB-C2F71A34C932}" type="datetime1">
              <a:rPr lang="en-US" smtClean="0"/>
              <a:t>12/8/2017</a:t>
            </a:fld>
            <a:endParaRPr lang="en-US" dirty="0"/>
          </a:p>
        </p:txBody>
      </p:sp>
      <p:sp>
        <p:nvSpPr>
          <p:cNvPr id="5" name="Footer Placeholder 4" hidden="1"/>
          <p:cNvSpPr>
            <a:spLocks noGrp="1"/>
          </p:cNvSpPr>
          <p:nvPr>
            <p:ph type="ftr" sz="quarter" idx="3"/>
          </p:nvPr>
        </p:nvSpPr>
        <p:spPr/>
        <p:txBody>
          <a:bodyPr/>
          <a:lstStyle/>
          <a:p>
            <a:r>
              <a:rPr lang="en-US"/>
              <a:t>Your Policy, Training and Technical Resource </a:t>
            </a:r>
            <a:r>
              <a:rPr lang="en-US">
                <a:solidFill>
                  <a:schemeClr val="accent1"/>
                </a:solidFill>
              </a:rPr>
              <a:t>|</a:t>
            </a:r>
            <a:r>
              <a:rPr lang="en-US"/>
              <a:t>  disability.state.mn.us</a:t>
            </a:r>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9</a:t>
            </a:fld>
            <a:endParaRPr lang="en-US" dirty="0"/>
          </a:p>
        </p:txBody>
      </p:sp>
    </p:spTree>
    <p:extLst>
      <p:ext uri="{BB962C8B-B14F-4D97-AF65-F5344CB8AC3E}">
        <p14:creationId xmlns:p14="http://schemas.microsoft.com/office/powerpoint/2010/main" val="3208363024"/>
      </p:ext>
    </p:extLst>
  </p:cSld>
  <p:clrMapOvr>
    <a:masterClrMapping/>
  </p:clrMapOvr>
</p:sld>
</file>

<file path=ppt/theme/theme1.xml><?xml version="1.0" encoding="utf-8"?>
<a:theme xmlns:a="http://schemas.openxmlformats.org/drawingml/2006/main" name="MN.IT">
  <a:themeElements>
    <a:clrScheme name="Minnesota Brand Colors">
      <a:dk1>
        <a:srgbClr val="003865"/>
      </a:dk1>
      <a:lt1>
        <a:srgbClr val="FFFFFF"/>
      </a:lt1>
      <a:dk2>
        <a:srgbClr val="000000"/>
      </a:dk2>
      <a:lt2>
        <a:srgbClr val="DDDDDA"/>
      </a:lt2>
      <a:accent1>
        <a:srgbClr val="003865"/>
      </a:accent1>
      <a:accent2>
        <a:srgbClr val="78BE21"/>
      </a:accent2>
      <a:accent3>
        <a:srgbClr val="008EAA"/>
      </a:accent3>
      <a:accent4>
        <a:srgbClr val="8D3F2B"/>
      </a:accent4>
      <a:accent5>
        <a:srgbClr val="0D5257"/>
      </a:accent5>
      <a:accent6>
        <a:srgbClr val="5D295F"/>
      </a:accent6>
      <a:hlink>
        <a:srgbClr val="0563C1"/>
      </a:hlink>
      <a:folHlink>
        <a:srgbClr val="5D295F"/>
      </a:folHlink>
    </a:clrScheme>
    <a:fontScheme name="MN Secondary Fonts">
      <a:majorFont>
        <a:latin typeface="Calibri"/>
        <a:ea typeface=""/>
        <a:cs typeface=""/>
      </a:majorFont>
      <a:minorFont>
        <a:latin typeface="Calibri"/>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78E5C999-9CFC-4D0F-889E-69B9D6D492EC}" vid="{4BC2041C-FC2C-495B-B05B-BFC6F12D8C5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DFDE64AAE0974A8908DD3553DDBF03" ma:contentTypeVersion="0" ma:contentTypeDescription="Create a new document." ma:contentTypeScope="" ma:versionID="46a287b4c15f326c72e9d063441dc05c">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D73A0F7-7423-48D4-A966-8AC17BB444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67F4349A-22F7-4A2D-8CA5-43DDCD679590}">
  <ds:schemaRefs>
    <ds:schemaRef ds:uri="http://schemas.microsoft.com/sharepoint/v3/contenttype/forms"/>
  </ds:schemaRefs>
</ds:datastoreItem>
</file>

<file path=customXml/itemProps3.xml><?xml version="1.0" encoding="utf-8"?>
<ds:datastoreItem xmlns:ds="http://schemas.openxmlformats.org/officeDocument/2006/customXml" ds:itemID="{9678B604-9059-4F1C-B8E2-C96A71A964D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PowerPoint Template</Template>
  <TotalTime>186</TotalTime>
  <Words>1405</Words>
  <Application>Microsoft Office PowerPoint</Application>
  <PresentationFormat>Widescreen</PresentationFormat>
  <Paragraphs>167</Paragraphs>
  <Slides>21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NeueHaasGroteskText Std</vt:lpstr>
      <vt:lpstr>MN.IT</vt:lpstr>
      <vt:lpstr>Disability Awareness: The Basics II</vt:lpstr>
      <vt:lpstr>Statistics</vt:lpstr>
      <vt:lpstr>Definition of Disability</vt:lpstr>
      <vt:lpstr>Disability Language Guide (1)</vt:lpstr>
      <vt:lpstr>Disability Language Guide (2)</vt:lpstr>
      <vt:lpstr>Disability Language Guide (3)</vt:lpstr>
      <vt:lpstr>Disability Language Guide (4)</vt:lpstr>
      <vt:lpstr>Responding to Disability: A Question of Attitude (1)</vt:lpstr>
      <vt:lpstr>Responding to Disability: A Question of Attitude (2)</vt:lpstr>
      <vt:lpstr>Responding to Disability: A Question of Attitude (3)</vt:lpstr>
      <vt:lpstr>Responding to Disability: A Question of Attitude (4)</vt:lpstr>
      <vt:lpstr>Responding to Disability: A Question of Attitude (5)</vt:lpstr>
      <vt:lpstr>Disability Etiquette (1)</vt:lpstr>
      <vt:lpstr>Disability Etiquette (2)</vt:lpstr>
      <vt:lpstr>Disability Etiquette (3)</vt:lpstr>
      <vt:lpstr>Disability Etiquette (4)</vt:lpstr>
      <vt:lpstr>Disability Etiquette (5)</vt:lpstr>
      <vt:lpstr>Disability Etiquette (6)</vt:lpstr>
      <vt:lpstr>Disability Etiquette (7)</vt:lpstr>
      <vt:lpstr>Disability Etiquette (8)</vt:lpstr>
      <vt:lpstr>For Information or Assistance</vt:lpstr>
    </vt:vector>
  </TitlesOfParts>
  <Company>MN.IT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Awareness: The Basics II</dc:title>
  <dc:subject>Disability awareness and etiquette</dc:subject>
  <dc:creator>Margot Imdieke</dc:creator>
  <cp:keywords>PowerPoint, Template</cp:keywords>
  <dc:description>Version 1.1, Released 8-2016</dc:description>
  <cp:lastModifiedBy>Mullendore, Zoe</cp:lastModifiedBy>
  <cp:revision>15</cp:revision>
  <cp:lastPrinted>2017-03-14T16:27:36Z</cp:lastPrinted>
  <dcterms:created xsi:type="dcterms:W3CDTF">2017-12-08T15:29:14Z</dcterms:created>
  <dcterms:modified xsi:type="dcterms:W3CDTF">2017-12-08T18:56:31Z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0x01010090DFDE64AAE0974A8908DD3553DDBF03</vt:lpwstr>
  </property>
  <property fmtid="{D5CDD505-2E9C-101B-9397-08002B2CF9AE}" pid="3" name="_MarkAsFinal">
    <vt:bool>true</vt:bool>
  </property>
</Properties>
</file>