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 id="2147483748" r:id="rId2"/>
    <p:sldMasterId id="2147483749" r:id="rId3"/>
    <p:sldMasterId id="2147483750" r:id="rId4"/>
    <p:sldMasterId id="2147483751" r:id="rId5"/>
    <p:sldMasterId id="2147483753" r:id="rId6"/>
  </p:sldMasterIdLst>
  <p:notesMasterIdLst>
    <p:notesMasterId r:id="rId3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1" r:id="rId31"/>
  </p:sldIdLst>
  <p:sldSz cx="9144000" cy="5143500" type="screen16x9"/>
  <p:notesSz cx="6858000" cy="9144000"/>
  <p:embeddedFontLst>
    <p:embeddedFont>
      <p:font typeface="Helvetica Neue"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E66BEC1-0304-4FBD-A097-76333DB7E8EC}">
  <a:tblStyle styleId="{2E66BEC1-0304-4FBD-A097-76333DB7E8EC}"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2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2.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9" name="Shape 679"/>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0" name="Shape 7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8" name="Shape 76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8" name="Shape 7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0" name="Shape 79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2" name="Shape 8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4" name="Shape 814"/>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1" name="Shape 821"/>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9" name="Shape 8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8" name="Shape 8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7" name="Shape 8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Shape 6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7" name="Shape 687"/>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6" name="Shape 8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2" name="Shape 8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0" name="Shape 870"/>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9" name="Shape 8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7" name="Shape 8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5" name="Shape 89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135111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5" name="Shape 695"/>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2" name="Shape 7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0" name="Shape 710"/>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9" name="Shape 7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Shape 7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4" name="Shape 734"/>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1" name="Shape 7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9" name="Shape 7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599"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52"/>
        <p:cNvGrpSpPr/>
        <p:nvPr/>
      </p:nvGrpSpPr>
      <p:grpSpPr>
        <a:xfrm>
          <a:off x="0" y="0"/>
          <a:ext cx="0" cy="0"/>
          <a:chOff x="0" y="0"/>
          <a:chExt cx="0" cy="0"/>
        </a:xfrm>
      </p:grpSpPr>
      <p:sp>
        <p:nvSpPr>
          <p:cNvPr id="53" name="Shape 53"/>
          <p:cNvSpPr txBox="1">
            <a:spLocks noGrp="1"/>
          </p:cNvSpPr>
          <p:nvPr>
            <p:ph type="subTitle" idx="1"/>
          </p:nvPr>
        </p:nvSpPr>
        <p:spPr>
          <a:xfrm>
            <a:off x="721959" y="1955878"/>
            <a:ext cx="3918900" cy="218999"/>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54" name="Shape 54" descr="SHOT_D1_CAMA_15-09-03_0178_rt.jpg"/>
          <p:cNvPicPr preferRelativeResize="0"/>
          <p:nvPr/>
        </p:nvPicPr>
        <p:blipFill rotWithShape="1">
          <a:blip r:embed="rId2">
            <a:alphaModFix/>
          </a:blip>
          <a:srcRect l="39250" t="19271" r="29142" b="15334"/>
          <a:stretch/>
        </p:blipFill>
        <p:spPr>
          <a:xfrm>
            <a:off x="5401758" y="37"/>
            <a:ext cx="3729000" cy="5143499"/>
          </a:xfrm>
          <a:prstGeom prst="rect">
            <a:avLst/>
          </a:prstGeom>
          <a:noFill/>
          <a:ln>
            <a:noFill/>
          </a:ln>
        </p:spPr>
      </p:pic>
      <p:pic>
        <p:nvPicPr>
          <p:cNvPr id="55" name="Shape 55"/>
          <p:cNvPicPr preferRelativeResize="0"/>
          <p:nvPr/>
        </p:nvPicPr>
        <p:blipFill rotWithShape="1">
          <a:blip r:embed="rId3">
            <a:alphaModFix/>
          </a:blip>
          <a:srcRect/>
          <a:stretch/>
        </p:blipFill>
        <p:spPr>
          <a:xfrm>
            <a:off x="4966110" y="3462419"/>
            <a:ext cx="1182599" cy="1182599"/>
          </a:xfrm>
          <a:prstGeom prst="rect">
            <a:avLst/>
          </a:prstGeom>
          <a:noFill/>
          <a:ln>
            <a:noFill/>
          </a:ln>
        </p:spPr>
      </p:pic>
      <p:pic>
        <p:nvPicPr>
          <p:cNvPr id="56" name="Shape 56"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57" name="Shape 57"/>
          <p:cNvSpPr txBox="1">
            <a:spLocks noGrp="1"/>
          </p:cNvSpPr>
          <p:nvPr>
            <p:ph type="title"/>
          </p:nvPr>
        </p:nvSpPr>
        <p:spPr>
          <a:xfrm>
            <a:off x="700556" y="971503"/>
            <a:ext cx="3729000" cy="984299"/>
          </a:xfrm>
          <a:prstGeom prst="rect">
            <a:avLst/>
          </a:prstGeom>
          <a:noFill/>
          <a:ln>
            <a:noFill/>
          </a:ln>
        </p:spPr>
        <p:txBody>
          <a:bodyPr wrap="square" lIns="34275" tIns="34275" rIns="34275" bIns="34275" anchor="t" anchorCtr="0"/>
          <a:lstStyle>
            <a:lvl1pPr marL="0" marR="0" lvl="0" indent="0" algn="l" rtl="0">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8" name="Shape 58"/>
          <p:cNvSpPr txBox="1">
            <a:spLocks noGrp="1"/>
          </p:cNvSpPr>
          <p:nvPr>
            <p:ph type="subTitle" idx="2"/>
          </p:nvPr>
        </p:nvSpPr>
        <p:spPr>
          <a:xfrm>
            <a:off x="710175" y="4421578"/>
            <a:ext cx="2228700" cy="285899"/>
          </a:xfrm>
          <a:prstGeom prst="rect">
            <a:avLst/>
          </a:prstGeom>
          <a:noFill/>
          <a:ln>
            <a:noFill/>
          </a:ln>
        </p:spPr>
        <p:txBody>
          <a:bodyPr wrap="square" lIns="34275" tIns="34275" rIns="34275" bIns="34275" anchor="b" anchorCtr="0"/>
          <a:lstStyle>
            <a:lvl1pPr marL="0" marR="0" lvl="0" indent="0" algn="l" rtl="0">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9" name="Shape 5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60"/>
        <p:cNvGrpSpPr/>
        <p:nvPr/>
      </p:nvGrpSpPr>
      <p:grpSpPr>
        <a:xfrm>
          <a:off x="0" y="0"/>
          <a:ext cx="0" cy="0"/>
          <a:chOff x="0" y="0"/>
          <a:chExt cx="0" cy="0"/>
        </a:xfrm>
      </p:grpSpPr>
      <p:sp>
        <p:nvSpPr>
          <p:cNvPr id="61" name="Shape 61"/>
          <p:cNvSpPr txBox="1">
            <a:spLocks noGrp="1"/>
          </p:cNvSpPr>
          <p:nvPr>
            <p:ph type="subTitle" idx="1"/>
          </p:nvPr>
        </p:nvSpPr>
        <p:spPr>
          <a:xfrm>
            <a:off x="878737" y="2711053"/>
            <a:ext cx="5984099" cy="2382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62" name="Shape 62"/>
          <p:cNvSpPr txBox="1">
            <a:spLocks noGrp="1"/>
          </p:cNvSpPr>
          <p:nvPr>
            <p:ph type="title"/>
          </p:nvPr>
        </p:nvSpPr>
        <p:spPr>
          <a:xfrm>
            <a:off x="883743" y="2154965"/>
            <a:ext cx="6031499" cy="5847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63" name="Shape 6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ody / Image">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874603" y="437137"/>
            <a:ext cx="51269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pic>
        <p:nvPicPr>
          <p:cNvPr id="66" name="Shape 66"/>
          <p:cNvPicPr preferRelativeResize="0"/>
          <p:nvPr/>
        </p:nvPicPr>
        <p:blipFill rotWithShape="1">
          <a:blip r:embed="rId2">
            <a:alphaModFix/>
          </a:blip>
          <a:srcRect l="10351" r="38856"/>
          <a:stretch/>
        </p:blipFill>
        <p:spPr>
          <a:xfrm>
            <a:off x="5227290" y="1279"/>
            <a:ext cx="3916800" cy="5140800"/>
          </a:xfrm>
          <a:prstGeom prst="rect">
            <a:avLst/>
          </a:prstGeom>
          <a:noFill/>
          <a:ln>
            <a:noFill/>
          </a:ln>
        </p:spPr>
      </p:pic>
      <p:sp>
        <p:nvSpPr>
          <p:cNvPr id="67" name="Shape 67"/>
          <p:cNvSpPr txBox="1">
            <a:spLocks noGrp="1"/>
          </p:cNvSpPr>
          <p:nvPr>
            <p:ph type="subTitle" idx="1"/>
          </p:nvPr>
        </p:nvSpPr>
        <p:spPr>
          <a:xfrm>
            <a:off x="883743" y="889143"/>
            <a:ext cx="3565200"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68" name="Shape 68" descr="Aqua_Preso-01.png"/>
          <p:cNvPicPr preferRelativeResize="0"/>
          <p:nvPr/>
        </p:nvPicPr>
        <p:blipFill rotWithShape="1">
          <a:blip r:embed="rId3">
            <a:alphaModFix/>
          </a:blip>
          <a:srcRect r="10"/>
          <a:stretch/>
        </p:blipFill>
        <p:spPr>
          <a:xfrm>
            <a:off x="8408789" y="-10008"/>
            <a:ext cx="735300" cy="5153400"/>
          </a:xfrm>
          <a:prstGeom prst="rect">
            <a:avLst/>
          </a:prstGeom>
          <a:noFill/>
          <a:ln>
            <a:noFill/>
          </a:ln>
        </p:spPr>
      </p:pic>
      <p:sp>
        <p:nvSpPr>
          <p:cNvPr id="69" name="Shape 69"/>
          <p:cNvSpPr txBox="1">
            <a:spLocks noGrp="1"/>
          </p:cNvSpPr>
          <p:nvPr>
            <p:ph type="subTitle" idx="2"/>
          </p:nvPr>
        </p:nvSpPr>
        <p:spPr>
          <a:xfrm>
            <a:off x="883743" y="1629384"/>
            <a:ext cx="3610500" cy="30236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70" name="Shape 7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ody ">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874603" y="437137"/>
            <a:ext cx="51269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73" name="Shape 73"/>
          <p:cNvSpPr txBox="1">
            <a:spLocks noGrp="1"/>
          </p:cNvSpPr>
          <p:nvPr>
            <p:ph type="subTitle" idx="1"/>
          </p:nvPr>
        </p:nvSpPr>
        <p:spPr>
          <a:xfrm>
            <a:off x="883743" y="889143"/>
            <a:ext cx="3565200"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74" name="Shape 74"/>
          <p:cNvSpPr txBox="1">
            <a:spLocks noGrp="1"/>
          </p:cNvSpPr>
          <p:nvPr>
            <p:ph type="subTitle" idx="2"/>
          </p:nvPr>
        </p:nvSpPr>
        <p:spPr>
          <a:xfrm>
            <a:off x="883743" y="1629384"/>
            <a:ext cx="3610500" cy="30236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75" name="Shape 7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dy">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78" name="Shape 78"/>
          <p:cNvSpPr txBox="1">
            <a:spLocks noGrp="1"/>
          </p:cNvSpPr>
          <p:nvPr>
            <p:ph type="subTitle" idx="1"/>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79" name="Shape 79"/>
          <p:cNvSpPr txBox="1">
            <a:spLocks noGrp="1"/>
          </p:cNvSpPr>
          <p:nvPr>
            <p:ph type="subTitle" idx="2"/>
          </p:nvPr>
        </p:nvSpPr>
        <p:spPr>
          <a:xfrm>
            <a:off x="883743" y="1629384"/>
            <a:ext cx="3610500" cy="30236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80" name="Shape 8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ody 1">
    <p:spTree>
      <p:nvGrpSpPr>
        <p:cNvPr id="1" name="Shape 81"/>
        <p:cNvGrpSpPr/>
        <p:nvPr/>
      </p:nvGrpSpPr>
      <p:grpSpPr>
        <a:xfrm>
          <a:off x="0" y="0"/>
          <a:ext cx="0" cy="0"/>
          <a:chOff x="0" y="0"/>
          <a:chExt cx="0" cy="0"/>
        </a:xfrm>
      </p:grpSpPr>
      <p:sp>
        <p:nvSpPr>
          <p:cNvPr id="82" name="Shape 82"/>
          <p:cNvSpPr txBox="1">
            <a:spLocks noGrp="1"/>
          </p:cNvSpPr>
          <p:nvPr>
            <p:ph type="subTitle" idx="1"/>
          </p:nvPr>
        </p:nvSpPr>
        <p:spPr>
          <a:xfrm>
            <a:off x="883743" y="1629384"/>
            <a:ext cx="3459600" cy="30236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83" name="Shape 83"/>
          <p:cNvSpPr txBox="1">
            <a:spLocks noGrp="1"/>
          </p:cNvSpPr>
          <p:nvPr>
            <p:ph type="subTitle" idx="2"/>
          </p:nvPr>
        </p:nvSpPr>
        <p:spPr>
          <a:xfrm>
            <a:off x="4741265" y="1629384"/>
            <a:ext cx="3482699" cy="30236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84" name="Shape 84"/>
          <p:cNvSpPr txBox="1">
            <a:spLocks noGrp="1"/>
          </p:cNvSpPr>
          <p:nvPr>
            <p:ph type="title"/>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85" name="Shape 85"/>
          <p:cNvSpPr txBox="1">
            <a:spLocks noGrp="1"/>
          </p:cNvSpPr>
          <p:nvPr>
            <p:ph type="subTitle" idx="3"/>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86" name="Shape 8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687478" y="1362909"/>
            <a:ext cx="6743400" cy="1699199"/>
          </a:xfrm>
          <a:prstGeom prst="rect">
            <a:avLst/>
          </a:prstGeom>
          <a:noFill/>
          <a:ln>
            <a:noFill/>
          </a:ln>
        </p:spPr>
        <p:txBody>
          <a:bodyPr wrap="square" lIns="34275" tIns="34275" rIns="34275" bIns="34275" anchor="t" anchorCtr="0"/>
          <a:lstStyle>
            <a:lvl1pPr marL="152400" marR="0" lvl="0" indent="-152400" algn="l" rtl="0">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89" name="Shape 89"/>
          <p:cNvSpPr txBox="1">
            <a:spLocks noGrp="1"/>
          </p:cNvSpPr>
          <p:nvPr>
            <p:ph type="subTitle" idx="1"/>
          </p:nvPr>
        </p:nvSpPr>
        <p:spPr>
          <a:xfrm>
            <a:off x="887250" y="3529800"/>
            <a:ext cx="3544199" cy="310500"/>
          </a:xfrm>
          <a:prstGeom prst="rect">
            <a:avLst/>
          </a:prstGeom>
          <a:noFill/>
          <a:ln>
            <a:noFill/>
          </a:ln>
        </p:spPr>
        <p:txBody>
          <a:bodyPr wrap="square" lIns="34275" tIns="34275" rIns="34275" bIns="34275" anchor="ctr"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90" name="Shape 9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Quote A">
    <p:spTree>
      <p:nvGrpSpPr>
        <p:cNvPr id="1" name="Shape 91"/>
        <p:cNvGrpSpPr/>
        <p:nvPr/>
      </p:nvGrpSpPr>
      <p:grpSpPr>
        <a:xfrm>
          <a:off x="0" y="0"/>
          <a:ext cx="0" cy="0"/>
          <a:chOff x="0" y="0"/>
          <a:chExt cx="0" cy="0"/>
        </a:xfrm>
      </p:grpSpPr>
      <p:sp>
        <p:nvSpPr>
          <p:cNvPr id="92" name="Shape 92"/>
          <p:cNvSpPr txBox="1">
            <a:spLocks noGrp="1"/>
          </p:cNvSpPr>
          <p:nvPr>
            <p:ph type="subTitle" idx="1"/>
          </p:nvPr>
        </p:nvSpPr>
        <p:spPr>
          <a:xfrm>
            <a:off x="4628765" y="3683925"/>
            <a:ext cx="3544199"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93" name="Shape 93"/>
          <p:cNvSpPr txBox="1">
            <a:spLocks noGrp="1"/>
          </p:cNvSpPr>
          <p:nvPr>
            <p:ph type="title"/>
          </p:nvPr>
        </p:nvSpPr>
        <p:spPr>
          <a:xfrm>
            <a:off x="4529709" y="1284796"/>
            <a:ext cx="3735600" cy="1948800"/>
          </a:xfrm>
          <a:prstGeom prst="rect">
            <a:avLst/>
          </a:prstGeom>
          <a:noFill/>
          <a:ln>
            <a:noFill/>
          </a:ln>
        </p:spPr>
        <p:txBody>
          <a:bodyPr wrap="square" lIns="34275" tIns="34275" rIns="34275" bIns="34275" anchor="t" anchorCtr="0"/>
          <a:lstStyle>
            <a:lvl1pPr marL="88900" marR="0" lvl="0" indent="-88900" algn="l" rtl="0">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a:endParaRPr/>
          </a:p>
        </p:txBody>
      </p:sp>
      <p:pic>
        <p:nvPicPr>
          <p:cNvPr id="94" name="Shape 94"/>
          <p:cNvPicPr preferRelativeResize="0"/>
          <p:nvPr/>
        </p:nvPicPr>
        <p:blipFill rotWithShape="1">
          <a:blip r:embed="rId2">
            <a:alphaModFix/>
          </a:blip>
          <a:srcRect l="11638" r="11638"/>
          <a:stretch/>
        </p:blipFill>
        <p:spPr>
          <a:xfrm>
            <a:off x="0" y="1279"/>
            <a:ext cx="3735600" cy="5140800"/>
          </a:xfrm>
          <a:prstGeom prst="rect">
            <a:avLst/>
          </a:prstGeom>
          <a:noFill/>
          <a:ln>
            <a:noFill/>
          </a:ln>
        </p:spPr>
      </p:pic>
      <p:sp>
        <p:nvSpPr>
          <p:cNvPr id="95" name="Shape 9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 Column">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888759"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98" name="Shape 98"/>
          <p:cNvPicPr preferRelativeResize="0"/>
          <p:nvPr/>
        </p:nvPicPr>
        <p:blipFill rotWithShape="1">
          <a:blip r:embed="rId2">
            <a:alphaModFix/>
          </a:blip>
          <a:srcRect/>
          <a:stretch/>
        </p:blipFill>
        <p:spPr>
          <a:xfrm>
            <a:off x="2847722" y="1693840"/>
            <a:ext cx="1495499" cy="1171500"/>
          </a:xfrm>
          <a:prstGeom prst="rect">
            <a:avLst/>
          </a:prstGeom>
          <a:noFill/>
          <a:ln>
            <a:noFill/>
          </a:ln>
        </p:spPr>
      </p:pic>
      <p:pic>
        <p:nvPicPr>
          <p:cNvPr id="99" name="Shape 99"/>
          <p:cNvPicPr preferRelativeResize="0"/>
          <p:nvPr/>
        </p:nvPicPr>
        <p:blipFill rotWithShape="1">
          <a:blip r:embed="rId2">
            <a:alphaModFix/>
          </a:blip>
          <a:srcRect/>
          <a:stretch/>
        </p:blipFill>
        <p:spPr>
          <a:xfrm>
            <a:off x="925599" y="1693840"/>
            <a:ext cx="1495499" cy="1171500"/>
          </a:xfrm>
          <a:prstGeom prst="rect">
            <a:avLst/>
          </a:prstGeom>
          <a:noFill/>
          <a:ln>
            <a:noFill/>
          </a:ln>
        </p:spPr>
      </p:pic>
      <p:pic>
        <p:nvPicPr>
          <p:cNvPr id="100" name="Shape 100"/>
          <p:cNvPicPr preferRelativeResize="0"/>
          <p:nvPr/>
        </p:nvPicPr>
        <p:blipFill rotWithShape="1">
          <a:blip r:embed="rId2">
            <a:alphaModFix/>
          </a:blip>
          <a:srcRect/>
          <a:stretch/>
        </p:blipFill>
        <p:spPr>
          <a:xfrm>
            <a:off x="4788116" y="1693840"/>
            <a:ext cx="1495499" cy="1171500"/>
          </a:xfrm>
          <a:prstGeom prst="rect">
            <a:avLst/>
          </a:prstGeom>
          <a:noFill/>
          <a:ln>
            <a:noFill/>
          </a:ln>
        </p:spPr>
      </p:pic>
      <p:pic>
        <p:nvPicPr>
          <p:cNvPr id="101" name="Shape 101"/>
          <p:cNvPicPr preferRelativeResize="0"/>
          <p:nvPr/>
        </p:nvPicPr>
        <p:blipFill rotWithShape="1">
          <a:blip r:embed="rId2">
            <a:alphaModFix/>
          </a:blip>
          <a:srcRect/>
          <a:stretch/>
        </p:blipFill>
        <p:spPr>
          <a:xfrm>
            <a:off x="6728506" y="1693840"/>
            <a:ext cx="1495499" cy="1171500"/>
          </a:xfrm>
          <a:prstGeom prst="rect">
            <a:avLst/>
          </a:prstGeom>
          <a:noFill/>
          <a:ln>
            <a:noFill/>
          </a:ln>
        </p:spPr>
      </p:pic>
      <p:sp>
        <p:nvSpPr>
          <p:cNvPr id="102" name="Shape 102"/>
          <p:cNvSpPr txBox="1">
            <a:spLocks noGrp="1"/>
          </p:cNvSpPr>
          <p:nvPr>
            <p:ph type="title" idx="2"/>
          </p:nvPr>
        </p:nvSpPr>
        <p:spPr>
          <a:xfrm>
            <a:off x="2810878"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3" name="Shape 103"/>
          <p:cNvSpPr txBox="1">
            <a:spLocks noGrp="1"/>
          </p:cNvSpPr>
          <p:nvPr>
            <p:ph type="title" idx="3"/>
          </p:nvPr>
        </p:nvSpPr>
        <p:spPr>
          <a:xfrm>
            <a:off x="475126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4" name="Shape 104"/>
          <p:cNvSpPr txBox="1">
            <a:spLocks noGrp="1"/>
          </p:cNvSpPr>
          <p:nvPr>
            <p:ph type="title" idx="4"/>
          </p:nvPr>
        </p:nvSpPr>
        <p:spPr>
          <a:xfrm>
            <a:off x="669165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5" name="Shape 105"/>
          <p:cNvSpPr txBox="1">
            <a:spLocks noGrp="1"/>
          </p:cNvSpPr>
          <p:nvPr>
            <p:ph type="subTitle" idx="1"/>
          </p:nvPr>
        </p:nvSpPr>
        <p:spPr>
          <a:xfrm>
            <a:off x="8887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6" name="Shape 106"/>
          <p:cNvSpPr txBox="1">
            <a:spLocks noGrp="1"/>
          </p:cNvSpPr>
          <p:nvPr>
            <p:ph type="subTitle" idx="5"/>
          </p:nvPr>
        </p:nvSpPr>
        <p:spPr>
          <a:xfrm>
            <a:off x="2800753"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7" name="Shape 107"/>
          <p:cNvSpPr txBox="1">
            <a:spLocks noGrp="1"/>
          </p:cNvSpPr>
          <p:nvPr>
            <p:ph type="subTitle" idx="6"/>
          </p:nvPr>
        </p:nvSpPr>
        <p:spPr>
          <a:xfrm>
            <a:off x="4741321"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8" name="Shape 108"/>
          <p:cNvSpPr txBox="1">
            <a:spLocks noGrp="1"/>
          </p:cNvSpPr>
          <p:nvPr>
            <p:ph type="subTitle" idx="7"/>
          </p:nvPr>
        </p:nvSpPr>
        <p:spPr>
          <a:xfrm>
            <a:off x="66916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09" name="Shape 109"/>
          <p:cNvSpPr txBox="1">
            <a:spLocks noGrp="1"/>
          </p:cNvSpPr>
          <p:nvPr>
            <p:ph type="title" idx="8"/>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10" name="Shape 110"/>
          <p:cNvSpPr txBox="1">
            <a:spLocks noGrp="1"/>
          </p:cNvSpPr>
          <p:nvPr>
            <p:ph type="subTitle" idx="9"/>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 Column 2">
    <p:spTree>
      <p:nvGrpSpPr>
        <p:cNvPr id="1" name="Shape 112"/>
        <p:cNvGrpSpPr/>
        <p:nvPr/>
      </p:nvGrpSpPr>
      <p:grpSpPr>
        <a:xfrm>
          <a:off x="0" y="0"/>
          <a:ext cx="0" cy="0"/>
          <a:chOff x="0" y="0"/>
          <a:chExt cx="0" cy="0"/>
        </a:xfrm>
      </p:grpSpPr>
      <p:pic>
        <p:nvPicPr>
          <p:cNvPr id="113" name="Shape 113"/>
          <p:cNvPicPr preferRelativeResize="0"/>
          <p:nvPr/>
        </p:nvPicPr>
        <p:blipFill rotWithShape="1">
          <a:blip r:embed="rId2">
            <a:alphaModFix/>
          </a:blip>
          <a:srcRect t="17043" b="17050"/>
          <a:stretch/>
        </p:blipFill>
        <p:spPr>
          <a:xfrm>
            <a:off x="4788112" y="1693781"/>
            <a:ext cx="3407400" cy="1171500"/>
          </a:xfrm>
          <a:prstGeom prst="rect">
            <a:avLst/>
          </a:prstGeom>
          <a:noFill/>
          <a:ln>
            <a:noFill/>
          </a:ln>
        </p:spPr>
      </p:pic>
      <p:sp>
        <p:nvSpPr>
          <p:cNvPr id="114" name="Shape 114"/>
          <p:cNvSpPr txBox="1">
            <a:spLocks noGrp="1"/>
          </p:cNvSpPr>
          <p:nvPr>
            <p:ph type="title"/>
          </p:nvPr>
        </p:nvSpPr>
        <p:spPr>
          <a:xfrm>
            <a:off x="888759"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15" name="Shape 115"/>
          <p:cNvSpPr txBox="1">
            <a:spLocks noGrp="1"/>
          </p:cNvSpPr>
          <p:nvPr>
            <p:ph type="title" idx="2"/>
          </p:nvPr>
        </p:nvSpPr>
        <p:spPr>
          <a:xfrm>
            <a:off x="4751274"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16" name="Shape 116"/>
          <p:cNvSpPr txBox="1">
            <a:spLocks noGrp="1"/>
          </p:cNvSpPr>
          <p:nvPr>
            <p:ph type="subTitle" idx="1"/>
          </p:nvPr>
        </p:nvSpPr>
        <p:spPr>
          <a:xfrm>
            <a:off x="888759" y="3395981"/>
            <a:ext cx="34443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17" name="Shape 117"/>
          <p:cNvSpPr txBox="1">
            <a:spLocks noGrp="1"/>
          </p:cNvSpPr>
          <p:nvPr>
            <p:ph type="subTitle" idx="3"/>
          </p:nvPr>
        </p:nvSpPr>
        <p:spPr>
          <a:xfrm>
            <a:off x="4741321" y="3395981"/>
            <a:ext cx="3454199"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18" name="Shape 118"/>
          <p:cNvSpPr txBox="1">
            <a:spLocks noGrp="1"/>
          </p:cNvSpPr>
          <p:nvPr>
            <p:ph type="title" idx="4"/>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19" name="Shape 119"/>
          <p:cNvSpPr txBox="1">
            <a:spLocks noGrp="1"/>
          </p:cNvSpPr>
          <p:nvPr>
            <p:ph type="subTitle" idx="5"/>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120" name="Shape 120"/>
          <p:cNvPicPr preferRelativeResize="0"/>
          <p:nvPr/>
        </p:nvPicPr>
        <p:blipFill rotWithShape="1">
          <a:blip r:embed="rId2">
            <a:alphaModFix/>
          </a:blip>
          <a:srcRect t="17043" b="17050"/>
          <a:stretch/>
        </p:blipFill>
        <p:spPr>
          <a:xfrm>
            <a:off x="925603" y="1693781"/>
            <a:ext cx="3407400" cy="1171500"/>
          </a:xfrm>
          <a:prstGeom prst="rect">
            <a:avLst/>
          </a:prstGeom>
          <a:noFill/>
          <a:ln>
            <a:noFill/>
          </a:ln>
        </p:spPr>
      </p:pic>
      <p:sp>
        <p:nvSpPr>
          <p:cNvPr id="121" name="Shape 12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 Column 1">
    <p:spTree>
      <p:nvGrpSpPr>
        <p:cNvPr id="1" name="Shape 122"/>
        <p:cNvGrpSpPr/>
        <p:nvPr/>
      </p:nvGrpSpPr>
      <p:grpSpPr>
        <a:xfrm>
          <a:off x="0" y="0"/>
          <a:ext cx="0" cy="0"/>
          <a:chOff x="0" y="0"/>
          <a:chExt cx="0" cy="0"/>
        </a:xfrm>
      </p:grpSpPr>
      <p:sp>
        <p:nvSpPr>
          <p:cNvPr id="123" name="Shape 123"/>
          <p:cNvSpPr txBox="1"/>
          <p:nvPr/>
        </p:nvSpPr>
        <p:spPr>
          <a:xfrm>
            <a:off x="2816353" y="365756"/>
            <a:ext cx="1719000" cy="378000"/>
          </a:xfrm>
          <a:prstGeom prst="rect">
            <a:avLst/>
          </a:prstGeom>
          <a:noFill/>
          <a:ln>
            <a:noFill/>
          </a:ln>
        </p:spPr>
        <p:txBody>
          <a:bodyPr wrap="square" lIns="34275" tIns="34275" rIns="34275" bIns="34275" anchor="t" anchorCtr="0">
            <a:noAutofit/>
          </a:bodyPr>
          <a:lstStyle/>
          <a:p>
            <a:pPr lvl="0" rtl="0">
              <a:spcBef>
                <a:spcPts val="0"/>
              </a:spcBef>
              <a:buNone/>
            </a:pPr>
            <a:endParaRPr sz="500"/>
          </a:p>
        </p:txBody>
      </p:sp>
      <p:pic>
        <p:nvPicPr>
          <p:cNvPr id="124" name="Shape 124"/>
          <p:cNvPicPr preferRelativeResize="0"/>
          <p:nvPr/>
        </p:nvPicPr>
        <p:blipFill rotWithShape="1">
          <a:blip r:embed="rId2">
            <a:alphaModFix/>
          </a:blip>
          <a:srcRect/>
          <a:stretch/>
        </p:blipFill>
        <p:spPr>
          <a:xfrm>
            <a:off x="925599" y="1693840"/>
            <a:ext cx="2143199" cy="1171500"/>
          </a:xfrm>
          <a:prstGeom prst="rect">
            <a:avLst/>
          </a:prstGeom>
          <a:noFill/>
          <a:ln>
            <a:noFill/>
          </a:ln>
        </p:spPr>
      </p:pic>
      <p:pic>
        <p:nvPicPr>
          <p:cNvPr id="125" name="Shape 125"/>
          <p:cNvPicPr preferRelativeResize="0"/>
          <p:nvPr/>
        </p:nvPicPr>
        <p:blipFill rotWithShape="1">
          <a:blip r:embed="rId2">
            <a:alphaModFix/>
          </a:blip>
          <a:srcRect/>
          <a:stretch/>
        </p:blipFill>
        <p:spPr>
          <a:xfrm>
            <a:off x="3498453" y="1693840"/>
            <a:ext cx="2143199" cy="1171500"/>
          </a:xfrm>
          <a:prstGeom prst="rect">
            <a:avLst/>
          </a:prstGeom>
          <a:noFill/>
          <a:ln>
            <a:noFill/>
          </a:ln>
        </p:spPr>
      </p:pic>
      <p:pic>
        <p:nvPicPr>
          <p:cNvPr id="126" name="Shape 126"/>
          <p:cNvPicPr preferRelativeResize="0"/>
          <p:nvPr/>
        </p:nvPicPr>
        <p:blipFill rotWithShape="1">
          <a:blip r:embed="rId2">
            <a:alphaModFix/>
          </a:blip>
          <a:srcRect/>
          <a:stretch/>
        </p:blipFill>
        <p:spPr>
          <a:xfrm>
            <a:off x="6071306" y="1693840"/>
            <a:ext cx="2143199" cy="1171500"/>
          </a:xfrm>
          <a:prstGeom prst="rect">
            <a:avLst/>
          </a:prstGeom>
          <a:noFill/>
          <a:ln>
            <a:noFill/>
          </a:ln>
        </p:spPr>
      </p:pic>
      <p:sp>
        <p:nvSpPr>
          <p:cNvPr id="127" name="Shape 127"/>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28" name="Shape 128"/>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29" name="Shape 129"/>
          <p:cNvSpPr txBox="1">
            <a:spLocks noGrp="1"/>
          </p:cNvSpPr>
          <p:nvPr>
            <p:ph type="title" idx="2"/>
          </p:nvPr>
        </p:nvSpPr>
        <p:spPr>
          <a:xfrm>
            <a:off x="3452775"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0" name="Shape 130"/>
          <p:cNvSpPr txBox="1">
            <a:spLocks noGrp="1"/>
          </p:cNvSpPr>
          <p:nvPr>
            <p:ph type="subTitle" idx="3"/>
          </p:nvPr>
        </p:nvSpPr>
        <p:spPr>
          <a:xfrm>
            <a:off x="3452775"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1" name="Shape 131"/>
          <p:cNvSpPr txBox="1">
            <a:spLocks noGrp="1"/>
          </p:cNvSpPr>
          <p:nvPr>
            <p:ph type="title" idx="4"/>
          </p:nvPr>
        </p:nvSpPr>
        <p:spPr>
          <a:xfrm>
            <a:off x="6024281"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2" name="Shape 132"/>
          <p:cNvSpPr txBox="1">
            <a:spLocks noGrp="1"/>
          </p:cNvSpPr>
          <p:nvPr>
            <p:ph type="subTitle" idx="5"/>
          </p:nvPr>
        </p:nvSpPr>
        <p:spPr>
          <a:xfrm>
            <a:off x="6024281"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3" name="Shape 133"/>
          <p:cNvSpPr txBox="1">
            <a:spLocks noGrp="1"/>
          </p:cNvSpPr>
          <p:nvPr>
            <p:ph type="title" idx="6"/>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34" name="Shape 134"/>
          <p:cNvSpPr txBox="1">
            <a:spLocks noGrp="1"/>
          </p:cNvSpPr>
          <p:nvPr>
            <p:ph type="subTitle" idx="7"/>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5" name="Shape 13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2">
            <a:alphaModFix/>
          </a:blip>
          <a:srcRect/>
          <a:stretch/>
        </p:blipFill>
        <p:spPr>
          <a:xfrm>
            <a:off x="3167769" y="1684769"/>
            <a:ext cx="5048100" cy="2633700"/>
          </a:xfrm>
          <a:prstGeom prst="rect">
            <a:avLst/>
          </a:prstGeom>
          <a:noFill/>
          <a:ln>
            <a:noFill/>
          </a:ln>
        </p:spPr>
      </p:pic>
      <p:sp>
        <p:nvSpPr>
          <p:cNvPr id="138" name="Shape 138"/>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39" name="Shape 139"/>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0" name="Shape 140"/>
          <p:cNvSpPr txBox="1">
            <a:spLocks noGrp="1"/>
          </p:cNvSpPr>
          <p:nvPr>
            <p:ph type="title" idx="2"/>
          </p:nvPr>
        </p:nvSpPr>
        <p:spPr>
          <a:xfrm>
            <a:off x="888759" y="1624368"/>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1" name="Shape 141"/>
          <p:cNvSpPr txBox="1">
            <a:spLocks noGrp="1"/>
          </p:cNvSpPr>
          <p:nvPr>
            <p:ph type="subTitle" idx="3"/>
          </p:nvPr>
        </p:nvSpPr>
        <p:spPr>
          <a:xfrm>
            <a:off x="888759" y="1917290"/>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2" name="Shape 142"/>
          <p:cNvSpPr txBox="1">
            <a:spLocks noGrp="1"/>
          </p:cNvSpPr>
          <p:nvPr>
            <p:ph type="title" idx="4"/>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43" name="Shape 143"/>
          <p:cNvSpPr txBox="1">
            <a:spLocks noGrp="1"/>
          </p:cNvSpPr>
          <p:nvPr>
            <p:ph type="subTitle" idx="5"/>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4" name="Shape 14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145"/>
        <p:cNvGrpSpPr/>
        <p:nvPr/>
      </p:nvGrpSpPr>
      <p:grpSpPr>
        <a:xfrm>
          <a:off x="0" y="0"/>
          <a:ext cx="0" cy="0"/>
          <a:chOff x="0" y="0"/>
          <a:chExt cx="0" cy="0"/>
        </a:xfrm>
      </p:grpSpPr>
      <p:sp>
        <p:nvSpPr>
          <p:cNvPr id="146" name="Shape 146"/>
          <p:cNvSpPr/>
          <p:nvPr/>
        </p:nvSpPr>
        <p:spPr>
          <a:xfrm>
            <a:off x="-1" y="1691315"/>
            <a:ext cx="9144000" cy="3452099"/>
          </a:xfrm>
          <a:prstGeom prst="rect">
            <a:avLst/>
          </a:prstGeom>
          <a:solidFill>
            <a:srgbClr val="FFFFFF"/>
          </a:solidFill>
          <a:ln>
            <a:noFill/>
          </a:ln>
        </p:spPr>
        <p:txBody>
          <a:bodyPr wrap="square" lIns="19050" tIns="19050" rIns="19050" bIns="19050" anchor="ctr" anchorCtr="0">
            <a:noAutofit/>
          </a:bodyPr>
          <a:lstStyle/>
          <a:p>
            <a:pPr marL="0" marR="0" lvl="0" indent="0" algn="ctr" rtl="0">
              <a:lnSpc>
                <a:spcPct val="100000"/>
              </a:lnSpc>
              <a:spcBef>
                <a:spcPts val="0"/>
              </a:spcBef>
              <a:spcAft>
                <a:spcPts val="0"/>
              </a:spcAft>
              <a:buClr>
                <a:srgbClr val="F1F1F1"/>
              </a:buClr>
              <a:buFont typeface="Arial"/>
              <a:buNone/>
            </a:pPr>
            <a:endParaRPr sz="1100" b="0" i="0" u="none" strike="noStrike" cap="none">
              <a:solidFill>
                <a:srgbClr val="F1F1F1"/>
              </a:solidFill>
              <a:latin typeface="Arial"/>
              <a:ea typeface="Arial"/>
              <a:cs typeface="Arial"/>
              <a:sym typeface="Arial"/>
            </a:endParaRPr>
          </a:p>
        </p:txBody>
      </p:sp>
      <p:sp>
        <p:nvSpPr>
          <p:cNvPr id="147" name="Shape 147"/>
          <p:cNvSpPr txBox="1">
            <a:spLocks noGrp="1"/>
          </p:cNvSpPr>
          <p:nvPr>
            <p:ph type="subTitle" idx="1"/>
          </p:nvPr>
        </p:nvSpPr>
        <p:spPr>
          <a:xfrm>
            <a:off x="888759"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8" name="Shape 148"/>
          <p:cNvSpPr txBox="1">
            <a:spLocks noGrp="1"/>
          </p:cNvSpPr>
          <p:nvPr>
            <p:ph type="title"/>
          </p:nvPr>
        </p:nvSpPr>
        <p:spPr>
          <a:xfrm>
            <a:off x="888759"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49" name="Shape 149"/>
          <p:cNvSpPr txBox="1">
            <a:spLocks noGrp="1"/>
          </p:cNvSpPr>
          <p:nvPr>
            <p:ph type="title" idx="2"/>
          </p:nvPr>
        </p:nvSpPr>
        <p:spPr>
          <a:xfrm>
            <a:off x="3424200"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50" name="Shape 150"/>
          <p:cNvSpPr txBox="1">
            <a:spLocks noGrp="1"/>
          </p:cNvSpPr>
          <p:nvPr>
            <p:ph type="subTitle" idx="3"/>
          </p:nvPr>
        </p:nvSpPr>
        <p:spPr>
          <a:xfrm>
            <a:off x="3424200"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51" name="Shape 151"/>
          <p:cNvSpPr txBox="1">
            <a:spLocks noGrp="1"/>
          </p:cNvSpPr>
          <p:nvPr>
            <p:ph type="title" idx="4"/>
          </p:nvPr>
        </p:nvSpPr>
        <p:spPr>
          <a:xfrm>
            <a:off x="5938556"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52" name="Shape 152"/>
          <p:cNvSpPr txBox="1">
            <a:spLocks noGrp="1"/>
          </p:cNvSpPr>
          <p:nvPr>
            <p:ph type="subTitle" idx="5"/>
          </p:nvPr>
        </p:nvSpPr>
        <p:spPr>
          <a:xfrm>
            <a:off x="5938556"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153" name="Shape 153"/>
          <p:cNvPicPr preferRelativeResize="0"/>
          <p:nvPr/>
        </p:nvPicPr>
        <p:blipFill rotWithShape="1">
          <a:blip r:embed="rId2">
            <a:alphaModFix/>
          </a:blip>
          <a:srcRect/>
          <a:stretch/>
        </p:blipFill>
        <p:spPr>
          <a:xfrm>
            <a:off x="7640514" y="953565"/>
            <a:ext cx="1031099" cy="1031099"/>
          </a:xfrm>
          <a:prstGeom prst="rect">
            <a:avLst/>
          </a:prstGeom>
          <a:noFill/>
          <a:ln>
            <a:noFill/>
          </a:ln>
        </p:spPr>
      </p:pic>
      <p:sp>
        <p:nvSpPr>
          <p:cNvPr id="154" name="Shape 154"/>
          <p:cNvSpPr txBox="1">
            <a:spLocks noGrp="1"/>
          </p:cNvSpPr>
          <p:nvPr>
            <p:ph type="title" idx="6"/>
          </p:nvPr>
        </p:nvSpPr>
        <p:spPr>
          <a:xfrm>
            <a:off x="874603" y="437137"/>
            <a:ext cx="5848799"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55" name="Shape 155"/>
          <p:cNvSpPr txBox="1">
            <a:spLocks noGrp="1"/>
          </p:cNvSpPr>
          <p:nvPr>
            <p:ph type="subTitle" idx="7"/>
          </p:nvPr>
        </p:nvSpPr>
        <p:spPr>
          <a:xfrm>
            <a:off x="883743" y="889143"/>
            <a:ext cx="5848799" cy="264899"/>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56" name="Shape 15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157"/>
        <p:cNvGrpSpPr/>
        <p:nvPr/>
      </p:nvGrpSpPr>
      <p:grpSpPr>
        <a:xfrm>
          <a:off x="0" y="0"/>
          <a:ext cx="0" cy="0"/>
          <a:chOff x="0" y="0"/>
          <a:chExt cx="0" cy="0"/>
        </a:xfrm>
      </p:grpSpPr>
      <p:pic>
        <p:nvPicPr>
          <p:cNvPr id="158" name="Shape 158"/>
          <p:cNvPicPr preferRelativeResize="0"/>
          <p:nvPr/>
        </p:nvPicPr>
        <p:blipFill rotWithShape="1">
          <a:blip r:embed="rId2">
            <a:alphaModFix/>
          </a:blip>
          <a:srcRect t="7813" b="7813"/>
          <a:stretch/>
        </p:blipFill>
        <p:spPr>
          <a:xfrm>
            <a:off x="0" y="0"/>
            <a:ext cx="9144000" cy="5143499"/>
          </a:xfrm>
          <a:prstGeom prst="rect">
            <a:avLst/>
          </a:prstGeom>
          <a:noFill/>
          <a:ln>
            <a:noFill/>
          </a:ln>
        </p:spPr>
      </p:pic>
      <p:sp>
        <p:nvSpPr>
          <p:cNvPr id="159" name="Shape 15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160"/>
        <p:cNvGrpSpPr/>
        <p:nvPr/>
      </p:nvGrpSpPr>
      <p:grpSpPr>
        <a:xfrm>
          <a:off x="0" y="0"/>
          <a:ext cx="0" cy="0"/>
          <a:chOff x="0" y="0"/>
          <a:chExt cx="0" cy="0"/>
        </a:xfrm>
      </p:grpSpPr>
      <p:sp>
        <p:nvSpPr>
          <p:cNvPr id="161" name="Shape 161"/>
          <p:cNvSpPr txBox="1">
            <a:spLocks noGrp="1"/>
          </p:cNvSpPr>
          <p:nvPr>
            <p:ph type="subTitle" idx="1"/>
          </p:nvPr>
        </p:nvSpPr>
        <p:spPr>
          <a:xfrm>
            <a:off x="903375" y="2242935"/>
            <a:ext cx="3544199"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pic>
        <p:nvPicPr>
          <p:cNvPr id="162" name="Shape 162" descr="SHOT_D1_CAMA_15-09-03_0178_rt.jpg"/>
          <p:cNvPicPr preferRelativeResize="0"/>
          <p:nvPr/>
        </p:nvPicPr>
        <p:blipFill rotWithShape="1">
          <a:blip r:embed="rId2">
            <a:alphaModFix/>
          </a:blip>
          <a:srcRect l="44040" t="17303" r="29140" b="17303"/>
          <a:stretch/>
        </p:blipFill>
        <p:spPr>
          <a:xfrm>
            <a:off x="5966868" y="37"/>
            <a:ext cx="3163800" cy="5143499"/>
          </a:xfrm>
          <a:prstGeom prst="rect">
            <a:avLst/>
          </a:prstGeom>
          <a:noFill/>
          <a:ln>
            <a:noFill/>
          </a:ln>
        </p:spPr>
      </p:pic>
      <p:sp>
        <p:nvSpPr>
          <p:cNvPr id="163" name="Shape 163"/>
          <p:cNvSpPr txBox="1"/>
          <p:nvPr/>
        </p:nvSpPr>
        <p:spPr>
          <a:xfrm>
            <a:off x="920836" y="1612135"/>
            <a:ext cx="3734099" cy="485699"/>
          </a:xfrm>
          <a:prstGeom prst="rect">
            <a:avLst/>
          </a:prstGeom>
          <a:noFill/>
          <a:ln>
            <a:noFill/>
          </a:ln>
        </p:spPr>
        <p:txBody>
          <a:bodyPr wrap="square" lIns="0" tIns="0" rIns="0" bIns="0" anchor="t" anchorCtr="0">
            <a:noAutofit/>
          </a:bodyPr>
          <a:lstStyle/>
          <a:p>
            <a:pPr lvl="0" rtl="0">
              <a:spcBef>
                <a:spcPts val="0"/>
              </a:spcBef>
              <a:buNone/>
            </a:pPr>
            <a:r>
              <a:rPr lang="en" sz="3000">
                <a:latin typeface="Helvetica Neue"/>
                <a:ea typeface="Helvetica Neue"/>
                <a:cs typeface="Helvetica Neue"/>
                <a:sym typeface="Helvetica Neue"/>
              </a:rPr>
              <a:t>Thank you</a:t>
            </a:r>
          </a:p>
        </p:txBody>
      </p:sp>
      <p:pic>
        <p:nvPicPr>
          <p:cNvPr id="164" name="Shape 164"/>
          <p:cNvPicPr preferRelativeResize="0"/>
          <p:nvPr/>
        </p:nvPicPr>
        <p:blipFill rotWithShape="1">
          <a:blip r:embed="rId3">
            <a:alphaModFix/>
          </a:blip>
          <a:srcRect/>
          <a:stretch/>
        </p:blipFill>
        <p:spPr>
          <a:xfrm>
            <a:off x="5377252" y="3451245"/>
            <a:ext cx="1182599" cy="1182599"/>
          </a:xfrm>
          <a:prstGeom prst="rect">
            <a:avLst/>
          </a:prstGeom>
          <a:noFill/>
          <a:ln>
            <a:noFill/>
          </a:ln>
        </p:spPr>
      </p:pic>
      <p:pic>
        <p:nvPicPr>
          <p:cNvPr id="165" name="Shape 165"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166" name="Shape 166"/>
          <p:cNvSpPr/>
          <p:nvPr/>
        </p:nvSpPr>
        <p:spPr>
          <a:xfrm>
            <a:off x="931949" y="3448212"/>
            <a:ext cx="3501000" cy="1114499"/>
          </a:xfrm>
          <a:prstGeom prst="rect">
            <a:avLst/>
          </a:prstGeom>
          <a:noFill/>
          <a:ln>
            <a:noFill/>
          </a:ln>
        </p:spPr>
        <p:txBody>
          <a:bodyPr wrap="square"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 sz="5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167" name="Shape 167"/>
          <p:cNvSpPr txBox="1">
            <a:spLocks noGrp="1"/>
          </p:cNvSpPr>
          <p:nvPr>
            <p:ph type="subTitle" idx="2"/>
          </p:nvPr>
        </p:nvSpPr>
        <p:spPr>
          <a:xfrm>
            <a:off x="903375" y="2582132"/>
            <a:ext cx="3544199" cy="6240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sp>
        <p:nvSpPr>
          <p:cNvPr id="168" name="Shape 16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2">
            <a:alphaModFix amt="50000"/>
          </a:blip>
          <a:srcRect l="1838" t="4749" r="2394" b="3566"/>
          <a:stretch/>
        </p:blipFill>
        <p:spPr>
          <a:xfrm>
            <a:off x="0" y="0"/>
            <a:ext cx="9143999" cy="5143501"/>
          </a:xfrm>
          <a:prstGeom prst="rect">
            <a:avLst/>
          </a:prstGeom>
          <a:noFill/>
          <a:ln>
            <a:noFill/>
          </a:ln>
        </p:spPr>
      </p:pic>
      <p:sp>
        <p:nvSpPr>
          <p:cNvPr id="171" name="Shape 17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174"/>
        <p:cNvGrpSpPr/>
        <p:nvPr/>
      </p:nvGrpSpPr>
      <p:grpSpPr>
        <a:xfrm>
          <a:off x="0" y="0"/>
          <a:ext cx="0" cy="0"/>
          <a:chOff x="0" y="0"/>
          <a:chExt cx="0" cy="0"/>
        </a:xfrm>
      </p:grpSpPr>
      <p:sp>
        <p:nvSpPr>
          <p:cNvPr id="175" name="Shape 175"/>
          <p:cNvSpPr txBox="1">
            <a:spLocks noGrp="1"/>
          </p:cNvSpPr>
          <p:nvPr>
            <p:ph type="subTitle" idx="1"/>
          </p:nvPr>
        </p:nvSpPr>
        <p:spPr>
          <a:xfrm>
            <a:off x="721959" y="1955878"/>
            <a:ext cx="3918900" cy="2190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176" name="Shape 176" descr="SHOT_D1_CAMA_15-09-03_0178_rt.jpg"/>
          <p:cNvPicPr preferRelativeResize="0"/>
          <p:nvPr/>
        </p:nvPicPr>
        <p:blipFill rotWithShape="1">
          <a:blip r:embed="rId2">
            <a:alphaModFix/>
          </a:blip>
          <a:srcRect l="39250" t="19271" r="29142" b="15334"/>
          <a:stretch/>
        </p:blipFill>
        <p:spPr>
          <a:xfrm>
            <a:off x="5401758" y="37"/>
            <a:ext cx="3728999" cy="5143500"/>
          </a:xfrm>
          <a:prstGeom prst="rect">
            <a:avLst/>
          </a:prstGeom>
          <a:noFill/>
          <a:ln>
            <a:noFill/>
          </a:ln>
        </p:spPr>
      </p:pic>
      <p:pic>
        <p:nvPicPr>
          <p:cNvPr id="177" name="Shape 177"/>
          <p:cNvPicPr preferRelativeResize="0"/>
          <p:nvPr/>
        </p:nvPicPr>
        <p:blipFill rotWithShape="1">
          <a:blip r:embed="rId3">
            <a:alphaModFix/>
          </a:blip>
          <a:srcRect/>
          <a:stretch/>
        </p:blipFill>
        <p:spPr>
          <a:xfrm>
            <a:off x="4820592" y="3462419"/>
            <a:ext cx="1182600" cy="1182600"/>
          </a:xfrm>
          <a:prstGeom prst="rect">
            <a:avLst/>
          </a:prstGeom>
          <a:noFill/>
          <a:ln>
            <a:noFill/>
          </a:ln>
        </p:spPr>
      </p:pic>
      <p:pic>
        <p:nvPicPr>
          <p:cNvPr id="178" name="Shape 178"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179" name="Shape 179"/>
          <p:cNvSpPr txBox="1">
            <a:spLocks noGrp="1"/>
          </p:cNvSpPr>
          <p:nvPr>
            <p:ph type="title"/>
          </p:nvPr>
        </p:nvSpPr>
        <p:spPr>
          <a:xfrm>
            <a:off x="700556" y="971503"/>
            <a:ext cx="3729000" cy="984300"/>
          </a:xfrm>
          <a:prstGeom prst="rect">
            <a:avLst/>
          </a:prstGeom>
          <a:noFill/>
          <a:ln>
            <a:noFill/>
          </a:ln>
        </p:spPr>
        <p:txBody>
          <a:bodyPr wrap="square" lIns="34275" tIns="34275" rIns="34275" bIns="34275" anchor="t" anchorCtr="0"/>
          <a:lstStyle>
            <a:lvl1pPr marL="0" marR="0" lvl="0" indent="0" algn="l" rtl="0">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80" name="Shape 180"/>
          <p:cNvSpPr txBox="1">
            <a:spLocks noGrp="1"/>
          </p:cNvSpPr>
          <p:nvPr>
            <p:ph type="subTitle" idx="2"/>
          </p:nvPr>
        </p:nvSpPr>
        <p:spPr>
          <a:xfrm>
            <a:off x="710175" y="4421578"/>
            <a:ext cx="2228700" cy="285900"/>
          </a:xfrm>
          <a:prstGeom prst="rect">
            <a:avLst/>
          </a:prstGeom>
          <a:noFill/>
          <a:ln>
            <a:noFill/>
          </a:ln>
        </p:spPr>
        <p:txBody>
          <a:bodyPr wrap="square" lIns="34275" tIns="34275" rIns="34275" bIns="34275" anchor="b" anchorCtr="0"/>
          <a:lstStyle>
            <a:lvl1pPr marL="0" marR="0" lvl="0" indent="0" algn="l" rtl="0">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81" name="Shape 18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182"/>
        <p:cNvGrpSpPr/>
        <p:nvPr/>
      </p:nvGrpSpPr>
      <p:grpSpPr>
        <a:xfrm>
          <a:off x="0" y="0"/>
          <a:ext cx="0" cy="0"/>
          <a:chOff x="0" y="0"/>
          <a:chExt cx="0" cy="0"/>
        </a:xfrm>
      </p:grpSpPr>
      <p:sp>
        <p:nvSpPr>
          <p:cNvPr id="183" name="Shape 183"/>
          <p:cNvSpPr txBox="1">
            <a:spLocks noGrp="1"/>
          </p:cNvSpPr>
          <p:nvPr>
            <p:ph type="subTitle" idx="1"/>
          </p:nvPr>
        </p:nvSpPr>
        <p:spPr>
          <a:xfrm>
            <a:off x="878737" y="2711053"/>
            <a:ext cx="5984100" cy="2382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84" name="Shape 184"/>
          <p:cNvSpPr txBox="1">
            <a:spLocks noGrp="1"/>
          </p:cNvSpPr>
          <p:nvPr>
            <p:ph type="title"/>
          </p:nvPr>
        </p:nvSpPr>
        <p:spPr>
          <a:xfrm>
            <a:off x="883743" y="2154965"/>
            <a:ext cx="6031500" cy="5847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85" name="Shape 18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ody / Image">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pic>
        <p:nvPicPr>
          <p:cNvPr id="188" name="Shape 188"/>
          <p:cNvPicPr preferRelativeResize="0"/>
          <p:nvPr/>
        </p:nvPicPr>
        <p:blipFill rotWithShape="1">
          <a:blip r:embed="rId2">
            <a:alphaModFix/>
          </a:blip>
          <a:srcRect l="10351" r="38856"/>
          <a:stretch/>
        </p:blipFill>
        <p:spPr>
          <a:xfrm>
            <a:off x="5227290" y="1279"/>
            <a:ext cx="3916799" cy="5140800"/>
          </a:xfrm>
          <a:prstGeom prst="rect">
            <a:avLst/>
          </a:prstGeom>
          <a:noFill/>
          <a:ln>
            <a:noFill/>
          </a:ln>
        </p:spPr>
      </p:pic>
      <p:sp>
        <p:nvSpPr>
          <p:cNvPr id="189" name="Shape 189"/>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90" name="Shape 190"/>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91" name="Shape 19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ody ">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94" name="Shape 194"/>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95" name="Shape 195"/>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196" name="Shape 19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199" name="Shape 199"/>
          <p:cNvSpPr txBox="1">
            <a:spLocks noGrp="1"/>
          </p:cNvSpPr>
          <p:nvPr>
            <p:ph type="subTitle" idx="1"/>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00" name="Shape 200"/>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01" name="Shape 20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1">
    <p:spTree>
      <p:nvGrpSpPr>
        <p:cNvPr id="1" name="Shape 202"/>
        <p:cNvGrpSpPr/>
        <p:nvPr/>
      </p:nvGrpSpPr>
      <p:grpSpPr>
        <a:xfrm>
          <a:off x="0" y="0"/>
          <a:ext cx="0" cy="0"/>
          <a:chOff x="0" y="0"/>
          <a:chExt cx="0" cy="0"/>
        </a:xfrm>
      </p:grpSpPr>
      <p:sp>
        <p:nvSpPr>
          <p:cNvPr id="203" name="Shape 203"/>
          <p:cNvSpPr txBox="1">
            <a:spLocks noGrp="1"/>
          </p:cNvSpPr>
          <p:nvPr>
            <p:ph type="subTitle" idx="1"/>
          </p:nvPr>
        </p:nvSpPr>
        <p:spPr>
          <a:xfrm>
            <a:off x="883743" y="1629384"/>
            <a:ext cx="34596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04" name="Shape 204"/>
          <p:cNvSpPr txBox="1">
            <a:spLocks noGrp="1"/>
          </p:cNvSpPr>
          <p:nvPr>
            <p:ph type="subTitle" idx="2"/>
          </p:nvPr>
        </p:nvSpPr>
        <p:spPr>
          <a:xfrm>
            <a:off x="4741265" y="1629384"/>
            <a:ext cx="34827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05" name="Shape 205"/>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06" name="Shape 206"/>
          <p:cNvSpPr txBox="1">
            <a:spLocks noGrp="1"/>
          </p:cNvSpPr>
          <p:nvPr>
            <p:ph type="subTitle" idx="3"/>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07" name="Shape 20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687478" y="1362909"/>
            <a:ext cx="6743400" cy="1699200"/>
          </a:xfrm>
          <a:prstGeom prst="rect">
            <a:avLst/>
          </a:prstGeom>
          <a:noFill/>
          <a:ln>
            <a:noFill/>
          </a:ln>
        </p:spPr>
        <p:txBody>
          <a:bodyPr wrap="square" lIns="34275" tIns="34275" rIns="34275" bIns="34275" anchor="t" anchorCtr="0"/>
          <a:lstStyle>
            <a:lvl1pPr marL="152400" marR="0" lvl="0" indent="-152400" algn="l" rtl="0">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10" name="Shape 210"/>
          <p:cNvSpPr txBox="1">
            <a:spLocks noGrp="1"/>
          </p:cNvSpPr>
          <p:nvPr>
            <p:ph type="subTitle" idx="1"/>
          </p:nvPr>
        </p:nvSpPr>
        <p:spPr>
          <a:xfrm>
            <a:off x="887250" y="3529800"/>
            <a:ext cx="3544200" cy="310500"/>
          </a:xfrm>
          <a:prstGeom prst="rect">
            <a:avLst/>
          </a:prstGeom>
          <a:noFill/>
          <a:ln>
            <a:noFill/>
          </a:ln>
        </p:spPr>
        <p:txBody>
          <a:bodyPr wrap="square" lIns="34275" tIns="34275" rIns="34275" bIns="34275" anchor="ctr"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11" name="Shape 21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Quote A">
    <p:spTree>
      <p:nvGrpSpPr>
        <p:cNvPr id="1" name="Shape 212"/>
        <p:cNvGrpSpPr/>
        <p:nvPr/>
      </p:nvGrpSpPr>
      <p:grpSpPr>
        <a:xfrm>
          <a:off x="0" y="0"/>
          <a:ext cx="0" cy="0"/>
          <a:chOff x="0" y="0"/>
          <a:chExt cx="0" cy="0"/>
        </a:xfrm>
      </p:grpSpPr>
      <p:sp>
        <p:nvSpPr>
          <p:cNvPr id="213" name="Shape 213"/>
          <p:cNvSpPr txBox="1">
            <a:spLocks noGrp="1"/>
          </p:cNvSpPr>
          <p:nvPr>
            <p:ph type="subTitle" idx="1"/>
          </p:nvPr>
        </p:nvSpPr>
        <p:spPr>
          <a:xfrm>
            <a:off x="4628765" y="368392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14" name="Shape 214"/>
          <p:cNvSpPr txBox="1">
            <a:spLocks noGrp="1"/>
          </p:cNvSpPr>
          <p:nvPr>
            <p:ph type="title"/>
          </p:nvPr>
        </p:nvSpPr>
        <p:spPr>
          <a:xfrm>
            <a:off x="4529709" y="1284796"/>
            <a:ext cx="3735600" cy="1948800"/>
          </a:xfrm>
          <a:prstGeom prst="rect">
            <a:avLst/>
          </a:prstGeom>
          <a:noFill/>
          <a:ln>
            <a:noFill/>
          </a:ln>
        </p:spPr>
        <p:txBody>
          <a:bodyPr wrap="square" lIns="34275" tIns="34275" rIns="34275" bIns="34275" anchor="t" anchorCtr="0"/>
          <a:lstStyle>
            <a:lvl1pPr marL="88900" marR="0" lvl="0" indent="-88900" algn="l" rtl="0">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a:endParaRPr/>
          </a:p>
        </p:txBody>
      </p:sp>
      <p:pic>
        <p:nvPicPr>
          <p:cNvPr id="215" name="Shape 215"/>
          <p:cNvPicPr preferRelativeResize="0"/>
          <p:nvPr/>
        </p:nvPicPr>
        <p:blipFill rotWithShape="1">
          <a:blip r:embed="rId2">
            <a:alphaModFix/>
          </a:blip>
          <a:srcRect l="11638" r="11638"/>
          <a:stretch/>
        </p:blipFill>
        <p:spPr>
          <a:xfrm>
            <a:off x="0" y="1279"/>
            <a:ext cx="3735600" cy="5140800"/>
          </a:xfrm>
          <a:prstGeom prst="rect">
            <a:avLst/>
          </a:prstGeom>
          <a:noFill/>
          <a:ln>
            <a:noFill/>
          </a:ln>
        </p:spPr>
      </p:pic>
      <p:sp>
        <p:nvSpPr>
          <p:cNvPr id="216" name="Shape 21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 Column">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888759"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219" name="Shape 219"/>
          <p:cNvPicPr preferRelativeResize="0"/>
          <p:nvPr/>
        </p:nvPicPr>
        <p:blipFill rotWithShape="1">
          <a:blip r:embed="rId2">
            <a:alphaModFix/>
          </a:blip>
          <a:srcRect/>
          <a:stretch/>
        </p:blipFill>
        <p:spPr>
          <a:xfrm>
            <a:off x="2847722" y="1693840"/>
            <a:ext cx="1495500" cy="1171500"/>
          </a:xfrm>
          <a:prstGeom prst="rect">
            <a:avLst/>
          </a:prstGeom>
          <a:noFill/>
          <a:ln>
            <a:noFill/>
          </a:ln>
        </p:spPr>
      </p:pic>
      <p:pic>
        <p:nvPicPr>
          <p:cNvPr id="220" name="Shape 220"/>
          <p:cNvPicPr preferRelativeResize="0"/>
          <p:nvPr/>
        </p:nvPicPr>
        <p:blipFill rotWithShape="1">
          <a:blip r:embed="rId2">
            <a:alphaModFix/>
          </a:blip>
          <a:srcRect/>
          <a:stretch/>
        </p:blipFill>
        <p:spPr>
          <a:xfrm>
            <a:off x="925599" y="1693840"/>
            <a:ext cx="1495500" cy="1171500"/>
          </a:xfrm>
          <a:prstGeom prst="rect">
            <a:avLst/>
          </a:prstGeom>
          <a:noFill/>
          <a:ln>
            <a:noFill/>
          </a:ln>
        </p:spPr>
      </p:pic>
      <p:pic>
        <p:nvPicPr>
          <p:cNvPr id="221" name="Shape 221"/>
          <p:cNvPicPr preferRelativeResize="0"/>
          <p:nvPr/>
        </p:nvPicPr>
        <p:blipFill rotWithShape="1">
          <a:blip r:embed="rId2">
            <a:alphaModFix/>
          </a:blip>
          <a:srcRect/>
          <a:stretch/>
        </p:blipFill>
        <p:spPr>
          <a:xfrm>
            <a:off x="4788116" y="1693840"/>
            <a:ext cx="1495500" cy="1171500"/>
          </a:xfrm>
          <a:prstGeom prst="rect">
            <a:avLst/>
          </a:prstGeom>
          <a:noFill/>
          <a:ln>
            <a:noFill/>
          </a:ln>
        </p:spPr>
      </p:pic>
      <p:pic>
        <p:nvPicPr>
          <p:cNvPr id="222" name="Shape 222"/>
          <p:cNvPicPr preferRelativeResize="0"/>
          <p:nvPr/>
        </p:nvPicPr>
        <p:blipFill rotWithShape="1">
          <a:blip r:embed="rId2">
            <a:alphaModFix/>
          </a:blip>
          <a:srcRect/>
          <a:stretch/>
        </p:blipFill>
        <p:spPr>
          <a:xfrm>
            <a:off x="6728506" y="1693840"/>
            <a:ext cx="1495500" cy="1171500"/>
          </a:xfrm>
          <a:prstGeom prst="rect">
            <a:avLst/>
          </a:prstGeom>
          <a:noFill/>
          <a:ln>
            <a:noFill/>
          </a:ln>
        </p:spPr>
      </p:pic>
      <p:sp>
        <p:nvSpPr>
          <p:cNvPr id="223" name="Shape 223"/>
          <p:cNvSpPr txBox="1">
            <a:spLocks noGrp="1"/>
          </p:cNvSpPr>
          <p:nvPr>
            <p:ph type="title" idx="2"/>
          </p:nvPr>
        </p:nvSpPr>
        <p:spPr>
          <a:xfrm>
            <a:off x="2810878"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4" name="Shape 224"/>
          <p:cNvSpPr txBox="1">
            <a:spLocks noGrp="1"/>
          </p:cNvSpPr>
          <p:nvPr>
            <p:ph type="title" idx="3"/>
          </p:nvPr>
        </p:nvSpPr>
        <p:spPr>
          <a:xfrm>
            <a:off x="475126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5" name="Shape 225"/>
          <p:cNvSpPr txBox="1">
            <a:spLocks noGrp="1"/>
          </p:cNvSpPr>
          <p:nvPr>
            <p:ph type="title" idx="4"/>
          </p:nvPr>
        </p:nvSpPr>
        <p:spPr>
          <a:xfrm>
            <a:off x="669165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6" name="Shape 226"/>
          <p:cNvSpPr txBox="1">
            <a:spLocks noGrp="1"/>
          </p:cNvSpPr>
          <p:nvPr>
            <p:ph type="subTitle" idx="1"/>
          </p:nvPr>
        </p:nvSpPr>
        <p:spPr>
          <a:xfrm>
            <a:off x="8887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7" name="Shape 227"/>
          <p:cNvSpPr txBox="1">
            <a:spLocks noGrp="1"/>
          </p:cNvSpPr>
          <p:nvPr>
            <p:ph type="subTitle" idx="5"/>
          </p:nvPr>
        </p:nvSpPr>
        <p:spPr>
          <a:xfrm>
            <a:off x="2800753"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8" name="Shape 228"/>
          <p:cNvSpPr txBox="1">
            <a:spLocks noGrp="1"/>
          </p:cNvSpPr>
          <p:nvPr>
            <p:ph type="subTitle" idx="6"/>
          </p:nvPr>
        </p:nvSpPr>
        <p:spPr>
          <a:xfrm>
            <a:off x="4741321"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29" name="Shape 229"/>
          <p:cNvSpPr txBox="1">
            <a:spLocks noGrp="1"/>
          </p:cNvSpPr>
          <p:nvPr>
            <p:ph type="subTitle" idx="7"/>
          </p:nvPr>
        </p:nvSpPr>
        <p:spPr>
          <a:xfrm>
            <a:off x="66916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0" name="Shape 230"/>
          <p:cNvSpPr txBox="1">
            <a:spLocks noGrp="1"/>
          </p:cNvSpPr>
          <p:nvPr>
            <p:ph type="title" idx="8"/>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31" name="Shape 231"/>
          <p:cNvSpPr txBox="1">
            <a:spLocks noGrp="1"/>
          </p:cNvSpPr>
          <p:nvPr>
            <p:ph type="subTitle" idx="9"/>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2" name="Shape 23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4 Column 2">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2">
            <a:alphaModFix/>
          </a:blip>
          <a:srcRect t="17043" b="17050"/>
          <a:stretch/>
        </p:blipFill>
        <p:spPr>
          <a:xfrm>
            <a:off x="4788112" y="1693781"/>
            <a:ext cx="3407400" cy="1171500"/>
          </a:xfrm>
          <a:prstGeom prst="rect">
            <a:avLst/>
          </a:prstGeom>
          <a:noFill/>
          <a:ln>
            <a:noFill/>
          </a:ln>
        </p:spPr>
      </p:pic>
      <p:sp>
        <p:nvSpPr>
          <p:cNvPr id="235" name="Shape 235"/>
          <p:cNvSpPr txBox="1">
            <a:spLocks noGrp="1"/>
          </p:cNvSpPr>
          <p:nvPr>
            <p:ph type="title"/>
          </p:nvPr>
        </p:nvSpPr>
        <p:spPr>
          <a:xfrm>
            <a:off x="888759"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6" name="Shape 236"/>
          <p:cNvSpPr txBox="1">
            <a:spLocks noGrp="1"/>
          </p:cNvSpPr>
          <p:nvPr>
            <p:ph type="title" idx="2"/>
          </p:nvPr>
        </p:nvSpPr>
        <p:spPr>
          <a:xfrm>
            <a:off x="4751274"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7" name="Shape 237"/>
          <p:cNvSpPr txBox="1">
            <a:spLocks noGrp="1"/>
          </p:cNvSpPr>
          <p:nvPr>
            <p:ph type="subTitle" idx="1"/>
          </p:nvPr>
        </p:nvSpPr>
        <p:spPr>
          <a:xfrm>
            <a:off x="888759" y="3395981"/>
            <a:ext cx="34443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8" name="Shape 238"/>
          <p:cNvSpPr txBox="1">
            <a:spLocks noGrp="1"/>
          </p:cNvSpPr>
          <p:nvPr>
            <p:ph type="subTitle" idx="3"/>
          </p:nvPr>
        </p:nvSpPr>
        <p:spPr>
          <a:xfrm>
            <a:off x="4741321" y="3395981"/>
            <a:ext cx="34542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39" name="Shape 239"/>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40" name="Shape 240"/>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241" name="Shape 241"/>
          <p:cNvPicPr preferRelativeResize="0"/>
          <p:nvPr/>
        </p:nvPicPr>
        <p:blipFill rotWithShape="1">
          <a:blip r:embed="rId2">
            <a:alphaModFix/>
          </a:blip>
          <a:srcRect t="17043" b="17050"/>
          <a:stretch/>
        </p:blipFill>
        <p:spPr>
          <a:xfrm>
            <a:off x="925603" y="1693781"/>
            <a:ext cx="3407400" cy="1171500"/>
          </a:xfrm>
          <a:prstGeom prst="rect">
            <a:avLst/>
          </a:prstGeom>
          <a:noFill/>
          <a:ln>
            <a:noFill/>
          </a:ln>
        </p:spPr>
      </p:pic>
      <p:sp>
        <p:nvSpPr>
          <p:cNvPr id="242" name="Shape 24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 Column 1">
    <p:spTree>
      <p:nvGrpSpPr>
        <p:cNvPr id="1" name="Shape 243"/>
        <p:cNvGrpSpPr/>
        <p:nvPr/>
      </p:nvGrpSpPr>
      <p:grpSpPr>
        <a:xfrm>
          <a:off x="0" y="0"/>
          <a:ext cx="0" cy="0"/>
          <a:chOff x="0" y="0"/>
          <a:chExt cx="0" cy="0"/>
        </a:xfrm>
      </p:grpSpPr>
      <p:sp>
        <p:nvSpPr>
          <p:cNvPr id="244" name="Shape 244"/>
          <p:cNvSpPr txBox="1"/>
          <p:nvPr/>
        </p:nvSpPr>
        <p:spPr>
          <a:xfrm>
            <a:off x="2816353" y="365756"/>
            <a:ext cx="1719000" cy="378000"/>
          </a:xfrm>
          <a:prstGeom prst="rect">
            <a:avLst/>
          </a:prstGeom>
          <a:noFill/>
          <a:ln>
            <a:noFill/>
          </a:ln>
        </p:spPr>
        <p:txBody>
          <a:bodyPr wrap="square" lIns="34275" tIns="34275" rIns="34275" bIns="34275" anchor="t" anchorCtr="0">
            <a:noAutofit/>
          </a:bodyPr>
          <a:lstStyle/>
          <a:p>
            <a:pPr lvl="0" rtl="0">
              <a:spcBef>
                <a:spcPts val="0"/>
              </a:spcBef>
              <a:buNone/>
            </a:pPr>
            <a:endParaRPr sz="500"/>
          </a:p>
        </p:txBody>
      </p:sp>
      <p:pic>
        <p:nvPicPr>
          <p:cNvPr id="245" name="Shape 245"/>
          <p:cNvPicPr preferRelativeResize="0"/>
          <p:nvPr/>
        </p:nvPicPr>
        <p:blipFill rotWithShape="1">
          <a:blip r:embed="rId2">
            <a:alphaModFix/>
          </a:blip>
          <a:srcRect/>
          <a:stretch/>
        </p:blipFill>
        <p:spPr>
          <a:xfrm>
            <a:off x="925599" y="1693840"/>
            <a:ext cx="2143200" cy="1171500"/>
          </a:xfrm>
          <a:prstGeom prst="rect">
            <a:avLst/>
          </a:prstGeom>
          <a:noFill/>
          <a:ln>
            <a:noFill/>
          </a:ln>
        </p:spPr>
      </p:pic>
      <p:pic>
        <p:nvPicPr>
          <p:cNvPr id="246" name="Shape 246"/>
          <p:cNvPicPr preferRelativeResize="0"/>
          <p:nvPr/>
        </p:nvPicPr>
        <p:blipFill rotWithShape="1">
          <a:blip r:embed="rId2">
            <a:alphaModFix/>
          </a:blip>
          <a:srcRect/>
          <a:stretch/>
        </p:blipFill>
        <p:spPr>
          <a:xfrm>
            <a:off x="3498453" y="1693840"/>
            <a:ext cx="2143200" cy="1171500"/>
          </a:xfrm>
          <a:prstGeom prst="rect">
            <a:avLst/>
          </a:prstGeom>
          <a:noFill/>
          <a:ln>
            <a:noFill/>
          </a:ln>
        </p:spPr>
      </p:pic>
      <p:pic>
        <p:nvPicPr>
          <p:cNvPr id="247" name="Shape 247"/>
          <p:cNvPicPr preferRelativeResize="0"/>
          <p:nvPr/>
        </p:nvPicPr>
        <p:blipFill rotWithShape="1">
          <a:blip r:embed="rId2">
            <a:alphaModFix/>
          </a:blip>
          <a:srcRect/>
          <a:stretch/>
        </p:blipFill>
        <p:spPr>
          <a:xfrm>
            <a:off x="6071306" y="1693840"/>
            <a:ext cx="2143200" cy="1171500"/>
          </a:xfrm>
          <a:prstGeom prst="rect">
            <a:avLst/>
          </a:prstGeom>
          <a:noFill/>
          <a:ln>
            <a:noFill/>
          </a:ln>
        </p:spPr>
      </p:pic>
      <p:sp>
        <p:nvSpPr>
          <p:cNvPr id="248" name="Shape 248"/>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49" name="Shape 249"/>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0" name="Shape 250"/>
          <p:cNvSpPr txBox="1">
            <a:spLocks noGrp="1"/>
          </p:cNvSpPr>
          <p:nvPr>
            <p:ph type="title" idx="2"/>
          </p:nvPr>
        </p:nvSpPr>
        <p:spPr>
          <a:xfrm>
            <a:off x="3452775"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1" name="Shape 251"/>
          <p:cNvSpPr txBox="1">
            <a:spLocks noGrp="1"/>
          </p:cNvSpPr>
          <p:nvPr>
            <p:ph type="subTitle" idx="3"/>
          </p:nvPr>
        </p:nvSpPr>
        <p:spPr>
          <a:xfrm>
            <a:off x="3452775"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2" name="Shape 252"/>
          <p:cNvSpPr txBox="1">
            <a:spLocks noGrp="1"/>
          </p:cNvSpPr>
          <p:nvPr>
            <p:ph type="title" idx="4"/>
          </p:nvPr>
        </p:nvSpPr>
        <p:spPr>
          <a:xfrm>
            <a:off x="6024281"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3" name="Shape 253"/>
          <p:cNvSpPr txBox="1">
            <a:spLocks noGrp="1"/>
          </p:cNvSpPr>
          <p:nvPr>
            <p:ph type="subTitle" idx="5"/>
          </p:nvPr>
        </p:nvSpPr>
        <p:spPr>
          <a:xfrm>
            <a:off x="6024281"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4" name="Shape 254"/>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55" name="Shape 255"/>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56" name="Shape 25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257"/>
        <p:cNvGrpSpPr/>
        <p:nvPr/>
      </p:nvGrpSpPr>
      <p:grpSpPr>
        <a:xfrm>
          <a:off x="0" y="0"/>
          <a:ext cx="0" cy="0"/>
          <a:chOff x="0" y="0"/>
          <a:chExt cx="0" cy="0"/>
        </a:xfrm>
      </p:grpSpPr>
      <p:pic>
        <p:nvPicPr>
          <p:cNvPr id="258" name="Shape 258"/>
          <p:cNvPicPr preferRelativeResize="0"/>
          <p:nvPr/>
        </p:nvPicPr>
        <p:blipFill rotWithShape="1">
          <a:blip r:embed="rId2">
            <a:alphaModFix/>
          </a:blip>
          <a:srcRect/>
          <a:stretch/>
        </p:blipFill>
        <p:spPr>
          <a:xfrm>
            <a:off x="3167769" y="1684769"/>
            <a:ext cx="5048100" cy="2633699"/>
          </a:xfrm>
          <a:prstGeom prst="rect">
            <a:avLst/>
          </a:prstGeom>
          <a:noFill/>
          <a:ln>
            <a:noFill/>
          </a:ln>
        </p:spPr>
      </p:pic>
      <p:sp>
        <p:nvSpPr>
          <p:cNvPr id="259" name="Shape 259"/>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0" name="Shape 260"/>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1" name="Shape 261"/>
          <p:cNvSpPr txBox="1">
            <a:spLocks noGrp="1"/>
          </p:cNvSpPr>
          <p:nvPr>
            <p:ph type="title" idx="2"/>
          </p:nvPr>
        </p:nvSpPr>
        <p:spPr>
          <a:xfrm>
            <a:off x="888759" y="1624368"/>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2" name="Shape 262"/>
          <p:cNvSpPr txBox="1">
            <a:spLocks noGrp="1"/>
          </p:cNvSpPr>
          <p:nvPr>
            <p:ph type="subTitle" idx="3"/>
          </p:nvPr>
        </p:nvSpPr>
        <p:spPr>
          <a:xfrm>
            <a:off x="888759" y="1917290"/>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3" name="Shape 263"/>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64" name="Shape 264"/>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5" name="Shape 26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266"/>
        <p:cNvGrpSpPr/>
        <p:nvPr/>
      </p:nvGrpSpPr>
      <p:grpSpPr>
        <a:xfrm>
          <a:off x="0" y="0"/>
          <a:ext cx="0" cy="0"/>
          <a:chOff x="0" y="0"/>
          <a:chExt cx="0" cy="0"/>
        </a:xfrm>
      </p:grpSpPr>
      <p:sp>
        <p:nvSpPr>
          <p:cNvPr id="267" name="Shape 267"/>
          <p:cNvSpPr/>
          <p:nvPr/>
        </p:nvSpPr>
        <p:spPr>
          <a:xfrm>
            <a:off x="-1" y="1691315"/>
            <a:ext cx="9144000" cy="3452100"/>
          </a:xfrm>
          <a:prstGeom prst="rect">
            <a:avLst/>
          </a:prstGeom>
          <a:solidFill>
            <a:srgbClr val="FFFFFF"/>
          </a:solidFill>
          <a:ln>
            <a:noFill/>
          </a:ln>
        </p:spPr>
        <p:txBody>
          <a:bodyPr wrap="square" lIns="19050" tIns="19050" rIns="19050" bIns="19050" anchor="ctr" anchorCtr="0">
            <a:noAutofit/>
          </a:bodyPr>
          <a:lstStyle/>
          <a:p>
            <a:pPr marL="0" marR="0" lvl="0" indent="0" algn="ctr" rtl="0">
              <a:lnSpc>
                <a:spcPct val="100000"/>
              </a:lnSpc>
              <a:spcBef>
                <a:spcPts val="0"/>
              </a:spcBef>
              <a:spcAft>
                <a:spcPts val="0"/>
              </a:spcAft>
              <a:buClr>
                <a:srgbClr val="F1F1F1"/>
              </a:buClr>
              <a:buFont typeface="Arial"/>
              <a:buNone/>
            </a:pPr>
            <a:endParaRPr sz="1100" b="0" i="0" u="none" strike="noStrike" cap="none">
              <a:solidFill>
                <a:srgbClr val="F1F1F1"/>
              </a:solidFill>
              <a:latin typeface="Arial"/>
              <a:ea typeface="Arial"/>
              <a:cs typeface="Arial"/>
              <a:sym typeface="Arial"/>
            </a:endParaRPr>
          </a:p>
        </p:txBody>
      </p:sp>
      <p:sp>
        <p:nvSpPr>
          <p:cNvPr id="268" name="Shape 268"/>
          <p:cNvSpPr txBox="1">
            <a:spLocks noGrp="1"/>
          </p:cNvSpPr>
          <p:nvPr>
            <p:ph type="subTitle" idx="1"/>
          </p:nvPr>
        </p:nvSpPr>
        <p:spPr>
          <a:xfrm>
            <a:off x="888759"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69" name="Shape 269"/>
          <p:cNvSpPr txBox="1">
            <a:spLocks noGrp="1"/>
          </p:cNvSpPr>
          <p:nvPr>
            <p:ph type="title"/>
          </p:nvPr>
        </p:nvSpPr>
        <p:spPr>
          <a:xfrm>
            <a:off x="888759"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70" name="Shape 270"/>
          <p:cNvSpPr txBox="1">
            <a:spLocks noGrp="1"/>
          </p:cNvSpPr>
          <p:nvPr>
            <p:ph type="title" idx="2"/>
          </p:nvPr>
        </p:nvSpPr>
        <p:spPr>
          <a:xfrm>
            <a:off x="3424200"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71" name="Shape 271"/>
          <p:cNvSpPr txBox="1">
            <a:spLocks noGrp="1"/>
          </p:cNvSpPr>
          <p:nvPr>
            <p:ph type="subTitle" idx="3"/>
          </p:nvPr>
        </p:nvSpPr>
        <p:spPr>
          <a:xfrm>
            <a:off x="3424200"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72" name="Shape 272"/>
          <p:cNvSpPr txBox="1">
            <a:spLocks noGrp="1"/>
          </p:cNvSpPr>
          <p:nvPr>
            <p:ph type="title" idx="4"/>
          </p:nvPr>
        </p:nvSpPr>
        <p:spPr>
          <a:xfrm>
            <a:off x="5938556"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73" name="Shape 273"/>
          <p:cNvSpPr txBox="1">
            <a:spLocks noGrp="1"/>
          </p:cNvSpPr>
          <p:nvPr>
            <p:ph type="subTitle" idx="5"/>
          </p:nvPr>
        </p:nvSpPr>
        <p:spPr>
          <a:xfrm>
            <a:off x="5938556"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274" name="Shape 274"/>
          <p:cNvPicPr preferRelativeResize="0"/>
          <p:nvPr/>
        </p:nvPicPr>
        <p:blipFill rotWithShape="1">
          <a:blip r:embed="rId2">
            <a:alphaModFix/>
          </a:blip>
          <a:srcRect/>
          <a:stretch/>
        </p:blipFill>
        <p:spPr>
          <a:xfrm>
            <a:off x="7640514" y="953565"/>
            <a:ext cx="1031100" cy="1031099"/>
          </a:xfrm>
          <a:prstGeom prst="rect">
            <a:avLst/>
          </a:prstGeom>
          <a:noFill/>
          <a:ln>
            <a:noFill/>
          </a:ln>
        </p:spPr>
      </p:pic>
      <p:sp>
        <p:nvSpPr>
          <p:cNvPr id="275" name="Shape 275"/>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276" name="Shape 276"/>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277" name="Shape 27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278"/>
        <p:cNvGrpSpPr/>
        <p:nvPr/>
      </p:nvGrpSpPr>
      <p:grpSpPr>
        <a:xfrm>
          <a:off x="0" y="0"/>
          <a:ext cx="0" cy="0"/>
          <a:chOff x="0" y="0"/>
          <a:chExt cx="0" cy="0"/>
        </a:xfrm>
      </p:grpSpPr>
      <p:pic>
        <p:nvPicPr>
          <p:cNvPr id="279" name="Shape 279"/>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280" name="Shape 28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281"/>
        <p:cNvGrpSpPr/>
        <p:nvPr/>
      </p:nvGrpSpPr>
      <p:grpSpPr>
        <a:xfrm>
          <a:off x="0" y="0"/>
          <a:ext cx="0" cy="0"/>
          <a:chOff x="0" y="0"/>
          <a:chExt cx="0" cy="0"/>
        </a:xfrm>
      </p:grpSpPr>
      <p:sp>
        <p:nvSpPr>
          <p:cNvPr id="282" name="Shape 282"/>
          <p:cNvSpPr txBox="1">
            <a:spLocks noGrp="1"/>
          </p:cNvSpPr>
          <p:nvPr>
            <p:ph type="subTitle" idx="1"/>
          </p:nvPr>
        </p:nvSpPr>
        <p:spPr>
          <a:xfrm>
            <a:off x="903375" y="224293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pic>
        <p:nvPicPr>
          <p:cNvPr id="283" name="Shape 283" descr="SHOT_D1_CAMA_15-09-03_0178_rt.jpg"/>
          <p:cNvPicPr preferRelativeResize="0"/>
          <p:nvPr/>
        </p:nvPicPr>
        <p:blipFill rotWithShape="1">
          <a:blip r:embed="rId2">
            <a:alphaModFix/>
          </a:blip>
          <a:srcRect l="44040" t="17303" r="29140" b="17303"/>
          <a:stretch/>
        </p:blipFill>
        <p:spPr>
          <a:xfrm>
            <a:off x="5966868" y="37"/>
            <a:ext cx="3163800" cy="5143500"/>
          </a:xfrm>
          <a:prstGeom prst="rect">
            <a:avLst/>
          </a:prstGeom>
          <a:noFill/>
          <a:ln>
            <a:noFill/>
          </a:ln>
        </p:spPr>
      </p:pic>
      <p:sp>
        <p:nvSpPr>
          <p:cNvPr id="284" name="Shape 284"/>
          <p:cNvSpPr txBox="1"/>
          <p:nvPr/>
        </p:nvSpPr>
        <p:spPr>
          <a:xfrm>
            <a:off x="920836" y="1612135"/>
            <a:ext cx="3734100" cy="485700"/>
          </a:xfrm>
          <a:prstGeom prst="rect">
            <a:avLst/>
          </a:prstGeom>
          <a:noFill/>
          <a:ln>
            <a:noFill/>
          </a:ln>
        </p:spPr>
        <p:txBody>
          <a:bodyPr wrap="square" lIns="0" tIns="0" rIns="0" bIns="0" anchor="t" anchorCtr="0">
            <a:noAutofit/>
          </a:bodyPr>
          <a:lstStyle/>
          <a:p>
            <a:pPr lvl="0" rtl="0">
              <a:spcBef>
                <a:spcPts val="0"/>
              </a:spcBef>
              <a:buNone/>
            </a:pPr>
            <a:r>
              <a:rPr lang="en" sz="3000">
                <a:latin typeface="Helvetica Neue"/>
                <a:ea typeface="Helvetica Neue"/>
                <a:cs typeface="Helvetica Neue"/>
                <a:sym typeface="Helvetica Neue"/>
              </a:rPr>
              <a:t>Thank you</a:t>
            </a:r>
          </a:p>
        </p:txBody>
      </p:sp>
      <p:pic>
        <p:nvPicPr>
          <p:cNvPr id="285" name="Shape 285"/>
          <p:cNvPicPr preferRelativeResize="0"/>
          <p:nvPr/>
        </p:nvPicPr>
        <p:blipFill rotWithShape="1">
          <a:blip r:embed="rId3">
            <a:alphaModFix/>
          </a:blip>
          <a:srcRect/>
          <a:stretch/>
        </p:blipFill>
        <p:spPr>
          <a:xfrm>
            <a:off x="5377252" y="3451245"/>
            <a:ext cx="1182599" cy="1182600"/>
          </a:xfrm>
          <a:prstGeom prst="rect">
            <a:avLst/>
          </a:prstGeom>
          <a:noFill/>
          <a:ln>
            <a:noFill/>
          </a:ln>
        </p:spPr>
      </p:pic>
      <p:pic>
        <p:nvPicPr>
          <p:cNvPr id="286" name="Shape 286"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287" name="Shape 287"/>
          <p:cNvSpPr/>
          <p:nvPr/>
        </p:nvSpPr>
        <p:spPr>
          <a:xfrm>
            <a:off x="931949" y="3448212"/>
            <a:ext cx="3501000" cy="1114500"/>
          </a:xfrm>
          <a:prstGeom prst="rect">
            <a:avLst/>
          </a:prstGeom>
          <a:noFill/>
          <a:ln>
            <a:noFill/>
          </a:ln>
        </p:spPr>
        <p:txBody>
          <a:bodyPr wrap="square"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 sz="5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288" name="Shape 288"/>
          <p:cNvSpPr txBox="1">
            <a:spLocks noGrp="1"/>
          </p:cNvSpPr>
          <p:nvPr>
            <p:ph type="subTitle" idx="2"/>
          </p:nvPr>
        </p:nvSpPr>
        <p:spPr>
          <a:xfrm>
            <a:off x="903375" y="2582132"/>
            <a:ext cx="3544200" cy="6240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sp>
        <p:nvSpPr>
          <p:cNvPr id="289" name="Shape 28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290"/>
        <p:cNvGrpSpPr/>
        <p:nvPr/>
      </p:nvGrpSpPr>
      <p:grpSpPr>
        <a:xfrm>
          <a:off x="0" y="0"/>
          <a:ext cx="0" cy="0"/>
          <a:chOff x="0" y="0"/>
          <a:chExt cx="0" cy="0"/>
        </a:xfrm>
      </p:grpSpPr>
      <p:pic>
        <p:nvPicPr>
          <p:cNvPr id="291" name="Shape 291"/>
          <p:cNvPicPr preferRelativeResize="0"/>
          <p:nvPr/>
        </p:nvPicPr>
        <p:blipFill rotWithShape="1">
          <a:blip r:embed="rId2">
            <a:alphaModFix amt="50000"/>
          </a:blip>
          <a:srcRect l="1838" t="4749" r="2394" b="3566"/>
          <a:stretch/>
        </p:blipFill>
        <p:spPr>
          <a:xfrm>
            <a:off x="0" y="0"/>
            <a:ext cx="9143999" cy="5143501"/>
          </a:xfrm>
          <a:prstGeom prst="rect">
            <a:avLst/>
          </a:prstGeom>
          <a:noFill/>
          <a:ln>
            <a:noFill/>
          </a:ln>
        </p:spPr>
      </p:pic>
      <p:sp>
        <p:nvSpPr>
          <p:cNvPr id="292" name="Shape 29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296"/>
        <p:cNvGrpSpPr/>
        <p:nvPr/>
      </p:nvGrpSpPr>
      <p:grpSpPr>
        <a:xfrm>
          <a:off x="0" y="0"/>
          <a:ext cx="0" cy="0"/>
          <a:chOff x="0" y="0"/>
          <a:chExt cx="0" cy="0"/>
        </a:xfrm>
      </p:grpSpPr>
      <p:sp>
        <p:nvSpPr>
          <p:cNvPr id="297" name="Shape 297"/>
          <p:cNvSpPr txBox="1">
            <a:spLocks noGrp="1"/>
          </p:cNvSpPr>
          <p:nvPr>
            <p:ph type="subTitle" idx="1"/>
          </p:nvPr>
        </p:nvSpPr>
        <p:spPr>
          <a:xfrm>
            <a:off x="721959" y="1955878"/>
            <a:ext cx="3918900" cy="2190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298" name="Shape 298" descr="SHOT_D1_CAMA_15-09-03_0178_rt.jpg"/>
          <p:cNvPicPr preferRelativeResize="0"/>
          <p:nvPr/>
        </p:nvPicPr>
        <p:blipFill rotWithShape="1">
          <a:blip r:embed="rId2">
            <a:alphaModFix/>
          </a:blip>
          <a:srcRect l="39250" t="19271" r="29142" b="15334"/>
          <a:stretch/>
        </p:blipFill>
        <p:spPr>
          <a:xfrm>
            <a:off x="5401758" y="37"/>
            <a:ext cx="3728999" cy="5143500"/>
          </a:xfrm>
          <a:prstGeom prst="rect">
            <a:avLst/>
          </a:prstGeom>
          <a:noFill/>
          <a:ln>
            <a:noFill/>
          </a:ln>
        </p:spPr>
      </p:pic>
      <p:pic>
        <p:nvPicPr>
          <p:cNvPr id="299" name="Shape 299"/>
          <p:cNvPicPr preferRelativeResize="0"/>
          <p:nvPr/>
        </p:nvPicPr>
        <p:blipFill rotWithShape="1">
          <a:blip r:embed="rId3">
            <a:alphaModFix/>
          </a:blip>
          <a:srcRect/>
          <a:stretch/>
        </p:blipFill>
        <p:spPr>
          <a:xfrm>
            <a:off x="4966110" y="3462419"/>
            <a:ext cx="1182600" cy="1182600"/>
          </a:xfrm>
          <a:prstGeom prst="rect">
            <a:avLst/>
          </a:prstGeom>
          <a:noFill/>
          <a:ln>
            <a:noFill/>
          </a:ln>
        </p:spPr>
      </p:pic>
      <p:pic>
        <p:nvPicPr>
          <p:cNvPr id="300" name="Shape 300"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301" name="Shape 301"/>
          <p:cNvSpPr txBox="1">
            <a:spLocks noGrp="1"/>
          </p:cNvSpPr>
          <p:nvPr>
            <p:ph type="title"/>
          </p:nvPr>
        </p:nvSpPr>
        <p:spPr>
          <a:xfrm>
            <a:off x="700556" y="971503"/>
            <a:ext cx="3729000" cy="984300"/>
          </a:xfrm>
          <a:prstGeom prst="rect">
            <a:avLst/>
          </a:prstGeom>
          <a:noFill/>
          <a:ln>
            <a:noFill/>
          </a:ln>
        </p:spPr>
        <p:txBody>
          <a:bodyPr wrap="square" lIns="34275" tIns="34275" rIns="34275" bIns="34275" anchor="t" anchorCtr="0"/>
          <a:lstStyle>
            <a:lvl1pPr marL="0" marR="0" lvl="0" indent="0" algn="l" rtl="0">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02" name="Shape 302"/>
          <p:cNvSpPr txBox="1">
            <a:spLocks noGrp="1"/>
          </p:cNvSpPr>
          <p:nvPr>
            <p:ph type="subTitle" idx="2"/>
          </p:nvPr>
        </p:nvSpPr>
        <p:spPr>
          <a:xfrm>
            <a:off x="710175" y="4421578"/>
            <a:ext cx="2228700" cy="285900"/>
          </a:xfrm>
          <a:prstGeom prst="rect">
            <a:avLst/>
          </a:prstGeom>
          <a:noFill/>
          <a:ln>
            <a:noFill/>
          </a:ln>
        </p:spPr>
        <p:txBody>
          <a:bodyPr wrap="square" lIns="34275" tIns="34275" rIns="34275" bIns="34275" anchor="b" anchorCtr="0"/>
          <a:lstStyle>
            <a:lvl1pPr marL="0" marR="0" lvl="0" indent="0" algn="l" rtl="0">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03" name="Shape 30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304"/>
        <p:cNvGrpSpPr/>
        <p:nvPr/>
      </p:nvGrpSpPr>
      <p:grpSpPr>
        <a:xfrm>
          <a:off x="0" y="0"/>
          <a:ext cx="0" cy="0"/>
          <a:chOff x="0" y="0"/>
          <a:chExt cx="0" cy="0"/>
        </a:xfrm>
      </p:grpSpPr>
      <p:sp>
        <p:nvSpPr>
          <p:cNvPr id="305" name="Shape 305"/>
          <p:cNvSpPr txBox="1">
            <a:spLocks noGrp="1"/>
          </p:cNvSpPr>
          <p:nvPr>
            <p:ph type="subTitle" idx="1"/>
          </p:nvPr>
        </p:nvSpPr>
        <p:spPr>
          <a:xfrm>
            <a:off x="878737" y="2711053"/>
            <a:ext cx="5984100" cy="2382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06" name="Shape 306"/>
          <p:cNvSpPr txBox="1">
            <a:spLocks noGrp="1"/>
          </p:cNvSpPr>
          <p:nvPr>
            <p:ph type="title"/>
          </p:nvPr>
        </p:nvSpPr>
        <p:spPr>
          <a:xfrm>
            <a:off x="883743" y="2154965"/>
            <a:ext cx="6031500" cy="5847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07" name="Shape 30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ody / Image">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10" name="Shape 310"/>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11" name="Shape 311" descr="Aqua_Preso-01.png"/>
          <p:cNvPicPr preferRelativeResize="0"/>
          <p:nvPr/>
        </p:nvPicPr>
        <p:blipFill rotWithShape="1">
          <a:blip r:embed="rId2">
            <a:alphaModFix/>
          </a:blip>
          <a:srcRect r="10"/>
          <a:stretch/>
        </p:blipFill>
        <p:spPr>
          <a:xfrm>
            <a:off x="8408789" y="-10008"/>
            <a:ext cx="735300" cy="5153400"/>
          </a:xfrm>
          <a:prstGeom prst="rect">
            <a:avLst/>
          </a:prstGeom>
          <a:noFill/>
          <a:ln>
            <a:noFill/>
          </a:ln>
        </p:spPr>
      </p:pic>
      <p:sp>
        <p:nvSpPr>
          <p:cNvPr id="312" name="Shape 312"/>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13" name="Shape 313"/>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14" name="Shape 31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Body ">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17" name="Shape 317"/>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18" name="Shape 318"/>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19" name="Shape 319"/>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20" name="Shape 32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ody">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23" name="Shape 323"/>
          <p:cNvSpPr txBox="1">
            <a:spLocks noGrp="1"/>
          </p:cNvSpPr>
          <p:nvPr>
            <p:ph type="subTitle" idx="1"/>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24" name="Shape 324"/>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25" name="Shape 325"/>
          <p:cNvPicPr preferRelativeResize="0"/>
          <p:nvPr/>
        </p:nvPicPr>
        <p:blipFill rotWithShape="1">
          <a:blip r:embed="rId2">
            <a:alphaModFix/>
          </a:blip>
          <a:srcRect r="46754"/>
          <a:stretch/>
        </p:blipFill>
        <p:spPr>
          <a:xfrm>
            <a:off x="5169126" y="1458380"/>
            <a:ext cx="3200399" cy="3166199"/>
          </a:xfrm>
          <a:prstGeom prst="rect">
            <a:avLst/>
          </a:prstGeom>
          <a:noFill/>
          <a:ln>
            <a:noFill/>
          </a:ln>
        </p:spPr>
      </p:pic>
      <p:sp>
        <p:nvSpPr>
          <p:cNvPr id="326" name="Shape 326"/>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27" name="Shape 32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dy 1">
    <p:spTree>
      <p:nvGrpSpPr>
        <p:cNvPr id="1" name="Shape 328"/>
        <p:cNvGrpSpPr/>
        <p:nvPr/>
      </p:nvGrpSpPr>
      <p:grpSpPr>
        <a:xfrm>
          <a:off x="0" y="0"/>
          <a:ext cx="0" cy="0"/>
          <a:chOff x="0" y="0"/>
          <a:chExt cx="0" cy="0"/>
        </a:xfrm>
      </p:grpSpPr>
      <p:sp>
        <p:nvSpPr>
          <p:cNvPr id="329" name="Shape 329"/>
          <p:cNvSpPr txBox="1">
            <a:spLocks noGrp="1"/>
          </p:cNvSpPr>
          <p:nvPr>
            <p:ph type="subTitle" idx="1"/>
          </p:nvPr>
        </p:nvSpPr>
        <p:spPr>
          <a:xfrm>
            <a:off x="883743" y="1629384"/>
            <a:ext cx="34596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30" name="Shape 330"/>
          <p:cNvSpPr txBox="1">
            <a:spLocks noGrp="1"/>
          </p:cNvSpPr>
          <p:nvPr>
            <p:ph type="subTitle" idx="2"/>
          </p:nvPr>
        </p:nvSpPr>
        <p:spPr>
          <a:xfrm>
            <a:off x="4741265" y="1629384"/>
            <a:ext cx="34827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31" name="Shape 331"/>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32" name="Shape 332"/>
          <p:cNvSpPr txBox="1">
            <a:spLocks noGrp="1"/>
          </p:cNvSpPr>
          <p:nvPr>
            <p:ph type="subTitle" idx="3"/>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33" name="Shape 333"/>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34" name="Shape 33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687478" y="1362909"/>
            <a:ext cx="6743400" cy="1699200"/>
          </a:xfrm>
          <a:prstGeom prst="rect">
            <a:avLst/>
          </a:prstGeom>
          <a:noFill/>
          <a:ln>
            <a:noFill/>
          </a:ln>
        </p:spPr>
        <p:txBody>
          <a:bodyPr wrap="square" lIns="34275" tIns="34275" rIns="34275" bIns="34275" anchor="t" anchorCtr="0"/>
          <a:lstStyle>
            <a:lvl1pPr marL="152400" marR="0" lvl="0" indent="-152400" algn="l" rtl="0">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37" name="Shape 337"/>
          <p:cNvSpPr txBox="1">
            <a:spLocks noGrp="1"/>
          </p:cNvSpPr>
          <p:nvPr>
            <p:ph type="subTitle" idx="1"/>
          </p:nvPr>
        </p:nvSpPr>
        <p:spPr>
          <a:xfrm>
            <a:off x="887250" y="3529800"/>
            <a:ext cx="3544200" cy="310500"/>
          </a:xfrm>
          <a:prstGeom prst="rect">
            <a:avLst/>
          </a:prstGeom>
          <a:noFill/>
          <a:ln>
            <a:noFill/>
          </a:ln>
        </p:spPr>
        <p:txBody>
          <a:bodyPr wrap="square" lIns="34275" tIns="34275" rIns="34275" bIns="34275" anchor="ctr"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38" name="Shape 338"/>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39" name="Shape 33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Quote A">
    <p:spTree>
      <p:nvGrpSpPr>
        <p:cNvPr id="1" name="Shape 340"/>
        <p:cNvGrpSpPr/>
        <p:nvPr/>
      </p:nvGrpSpPr>
      <p:grpSpPr>
        <a:xfrm>
          <a:off x="0" y="0"/>
          <a:ext cx="0" cy="0"/>
          <a:chOff x="0" y="0"/>
          <a:chExt cx="0" cy="0"/>
        </a:xfrm>
      </p:grpSpPr>
      <p:sp>
        <p:nvSpPr>
          <p:cNvPr id="341" name="Shape 341"/>
          <p:cNvSpPr txBox="1">
            <a:spLocks noGrp="1"/>
          </p:cNvSpPr>
          <p:nvPr>
            <p:ph type="subTitle" idx="1"/>
          </p:nvPr>
        </p:nvSpPr>
        <p:spPr>
          <a:xfrm>
            <a:off x="4628765" y="368392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42" name="Shape 342"/>
          <p:cNvSpPr txBox="1">
            <a:spLocks noGrp="1"/>
          </p:cNvSpPr>
          <p:nvPr>
            <p:ph type="title"/>
          </p:nvPr>
        </p:nvSpPr>
        <p:spPr>
          <a:xfrm>
            <a:off x="4529709" y="1284796"/>
            <a:ext cx="3735600" cy="1948800"/>
          </a:xfrm>
          <a:prstGeom prst="rect">
            <a:avLst/>
          </a:prstGeom>
          <a:noFill/>
          <a:ln>
            <a:noFill/>
          </a:ln>
        </p:spPr>
        <p:txBody>
          <a:bodyPr wrap="square" lIns="34275" tIns="34275" rIns="34275" bIns="34275" anchor="t" anchorCtr="0"/>
          <a:lstStyle>
            <a:lvl1pPr marL="88900" marR="0" lvl="0" indent="-88900" algn="l" rtl="0">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a:endParaRPr/>
          </a:p>
        </p:txBody>
      </p:sp>
      <p:pic>
        <p:nvPicPr>
          <p:cNvPr id="343" name="Shape 343"/>
          <p:cNvPicPr preferRelativeResize="0"/>
          <p:nvPr/>
        </p:nvPicPr>
        <p:blipFill rotWithShape="1">
          <a:blip r:embed="rId2">
            <a:alphaModFix/>
          </a:blip>
          <a:srcRect l="11638" r="11638"/>
          <a:stretch/>
        </p:blipFill>
        <p:spPr>
          <a:xfrm>
            <a:off x="0" y="1279"/>
            <a:ext cx="3735600" cy="5140800"/>
          </a:xfrm>
          <a:prstGeom prst="rect">
            <a:avLst/>
          </a:prstGeom>
          <a:noFill/>
          <a:ln>
            <a:noFill/>
          </a:ln>
        </p:spPr>
      </p:pic>
      <p:sp>
        <p:nvSpPr>
          <p:cNvPr id="344" name="Shape 344"/>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45" name="Shape 34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 Column">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888759"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48" name="Shape 348"/>
          <p:cNvPicPr preferRelativeResize="0"/>
          <p:nvPr/>
        </p:nvPicPr>
        <p:blipFill rotWithShape="1">
          <a:blip r:embed="rId2">
            <a:alphaModFix/>
          </a:blip>
          <a:srcRect/>
          <a:stretch/>
        </p:blipFill>
        <p:spPr>
          <a:xfrm>
            <a:off x="2847722" y="1693840"/>
            <a:ext cx="1495500" cy="1171500"/>
          </a:xfrm>
          <a:prstGeom prst="rect">
            <a:avLst/>
          </a:prstGeom>
          <a:noFill/>
          <a:ln>
            <a:noFill/>
          </a:ln>
        </p:spPr>
      </p:pic>
      <p:pic>
        <p:nvPicPr>
          <p:cNvPr id="349" name="Shape 349"/>
          <p:cNvPicPr preferRelativeResize="0"/>
          <p:nvPr/>
        </p:nvPicPr>
        <p:blipFill rotWithShape="1">
          <a:blip r:embed="rId2">
            <a:alphaModFix/>
          </a:blip>
          <a:srcRect/>
          <a:stretch/>
        </p:blipFill>
        <p:spPr>
          <a:xfrm>
            <a:off x="925599" y="1693840"/>
            <a:ext cx="1495500" cy="1171500"/>
          </a:xfrm>
          <a:prstGeom prst="rect">
            <a:avLst/>
          </a:prstGeom>
          <a:noFill/>
          <a:ln>
            <a:noFill/>
          </a:ln>
        </p:spPr>
      </p:pic>
      <p:pic>
        <p:nvPicPr>
          <p:cNvPr id="350" name="Shape 350"/>
          <p:cNvPicPr preferRelativeResize="0"/>
          <p:nvPr/>
        </p:nvPicPr>
        <p:blipFill rotWithShape="1">
          <a:blip r:embed="rId2">
            <a:alphaModFix/>
          </a:blip>
          <a:srcRect/>
          <a:stretch/>
        </p:blipFill>
        <p:spPr>
          <a:xfrm>
            <a:off x="4788116" y="1693840"/>
            <a:ext cx="1495500" cy="1171500"/>
          </a:xfrm>
          <a:prstGeom prst="rect">
            <a:avLst/>
          </a:prstGeom>
          <a:noFill/>
          <a:ln>
            <a:noFill/>
          </a:ln>
        </p:spPr>
      </p:pic>
      <p:pic>
        <p:nvPicPr>
          <p:cNvPr id="351" name="Shape 351"/>
          <p:cNvPicPr preferRelativeResize="0"/>
          <p:nvPr/>
        </p:nvPicPr>
        <p:blipFill rotWithShape="1">
          <a:blip r:embed="rId2">
            <a:alphaModFix/>
          </a:blip>
          <a:srcRect/>
          <a:stretch/>
        </p:blipFill>
        <p:spPr>
          <a:xfrm>
            <a:off x="6728506" y="1693840"/>
            <a:ext cx="1495500" cy="1171500"/>
          </a:xfrm>
          <a:prstGeom prst="rect">
            <a:avLst/>
          </a:prstGeom>
          <a:noFill/>
          <a:ln>
            <a:noFill/>
          </a:ln>
        </p:spPr>
      </p:pic>
      <p:sp>
        <p:nvSpPr>
          <p:cNvPr id="352" name="Shape 352"/>
          <p:cNvSpPr txBox="1">
            <a:spLocks noGrp="1"/>
          </p:cNvSpPr>
          <p:nvPr>
            <p:ph type="title" idx="2"/>
          </p:nvPr>
        </p:nvSpPr>
        <p:spPr>
          <a:xfrm>
            <a:off x="2810878"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3" name="Shape 353"/>
          <p:cNvSpPr txBox="1">
            <a:spLocks noGrp="1"/>
          </p:cNvSpPr>
          <p:nvPr>
            <p:ph type="title" idx="3"/>
          </p:nvPr>
        </p:nvSpPr>
        <p:spPr>
          <a:xfrm>
            <a:off x="475126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4" name="Shape 354"/>
          <p:cNvSpPr txBox="1">
            <a:spLocks noGrp="1"/>
          </p:cNvSpPr>
          <p:nvPr>
            <p:ph type="title" idx="4"/>
          </p:nvPr>
        </p:nvSpPr>
        <p:spPr>
          <a:xfrm>
            <a:off x="669165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5" name="Shape 355"/>
          <p:cNvSpPr txBox="1">
            <a:spLocks noGrp="1"/>
          </p:cNvSpPr>
          <p:nvPr>
            <p:ph type="subTitle" idx="1"/>
          </p:nvPr>
        </p:nvSpPr>
        <p:spPr>
          <a:xfrm>
            <a:off x="8887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6" name="Shape 356"/>
          <p:cNvSpPr txBox="1">
            <a:spLocks noGrp="1"/>
          </p:cNvSpPr>
          <p:nvPr>
            <p:ph type="subTitle" idx="5"/>
          </p:nvPr>
        </p:nvSpPr>
        <p:spPr>
          <a:xfrm>
            <a:off x="2800753"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7" name="Shape 357"/>
          <p:cNvSpPr txBox="1">
            <a:spLocks noGrp="1"/>
          </p:cNvSpPr>
          <p:nvPr>
            <p:ph type="subTitle" idx="6"/>
          </p:nvPr>
        </p:nvSpPr>
        <p:spPr>
          <a:xfrm>
            <a:off x="4741321"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8" name="Shape 358"/>
          <p:cNvSpPr txBox="1">
            <a:spLocks noGrp="1"/>
          </p:cNvSpPr>
          <p:nvPr>
            <p:ph type="subTitle" idx="7"/>
          </p:nvPr>
        </p:nvSpPr>
        <p:spPr>
          <a:xfrm>
            <a:off x="66916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59" name="Shape 359"/>
          <p:cNvSpPr txBox="1">
            <a:spLocks noGrp="1"/>
          </p:cNvSpPr>
          <p:nvPr>
            <p:ph type="title" idx="8"/>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60" name="Shape 360"/>
          <p:cNvSpPr txBox="1">
            <a:spLocks noGrp="1"/>
          </p:cNvSpPr>
          <p:nvPr>
            <p:ph type="subTitle" idx="9"/>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61" name="Shape 361"/>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62" name="Shape 36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4 Column 2">
    <p:spTree>
      <p:nvGrpSpPr>
        <p:cNvPr id="1" name="Shape 363"/>
        <p:cNvGrpSpPr/>
        <p:nvPr/>
      </p:nvGrpSpPr>
      <p:grpSpPr>
        <a:xfrm>
          <a:off x="0" y="0"/>
          <a:ext cx="0" cy="0"/>
          <a:chOff x="0" y="0"/>
          <a:chExt cx="0" cy="0"/>
        </a:xfrm>
      </p:grpSpPr>
      <p:pic>
        <p:nvPicPr>
          <p:cNvPr id="364" name="Shape 364"/>
          <p:cNvPicPr preferRelativeResize="0"/>
          <p:nvPr/>
        </p:nvPicPr>
        <p:blipFill rotWithShape="1">
          <a:blip r:embed="rId2">
            <a:alphaModFix/>
          </a:blip>
          <a:srcRect t="17043" b="17050"/>
          <a:stretch/>
        </p:blipFill>
        <p:spPr>
          <a:xfrm>
            <a:off x="4788112" y="1693781"/>
            <a:ext cx="3407400" cy="1171500"/>
          </a:xfrm>
          <a:prstGeom prst="rect">
            <a:avLst/>
          </a:prstGeom>
          <a:noFill/>
          <a:ln>
            <a:noFill/>
          </a:ln>
        </p:spPr>
      </p:pic>
      <p:sp>
        <p:nvSpPr>
          <p:cNvPr id="365" name="Shape 365"/>
          <p:cNvSpPr txBox="1">
            <a:spLocks noGrp="1"/>
          </p:cNvSpPr>
          <p:nvPr>
            <p:ph type="title"/>
          </p:nvPr>
        </p:nvSpPr>
        <p:spPr>
          <a:xfrm>
            <a:off x="888759"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66" name="Shape 366"/>
          <p:cNvSpPr txBox="1">
            <a:spLocks noGrp="1"/>
          </p:cNvSpPr>
          <p:nvPr>
            <p:ph type="title" idx="2"/>
          </p:nvPr>
        </p:nvSpPr>
        <p:spPr>
          <a:xfrm>
            <a:off x="4751274"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67" name="Shape 367"/>
          <p:cNvSpPr txBox="1">
            <a:spLocks noGrp="1"/>
          </p:cNvSpPr>
          <p:nvPr>
            <p:ph type="subTitle" idx="1"/>
          </p:nvPr>
        </p:nvSpPr>
        <p:spPr>
          <a:xfrm>
            <a:off x="888759" y="3395981"/>
            <a:ext cx="34443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68" name="Shape 368"/>
          <p:cNvSpPr txBox="1">
            <a:spLocks noGrp="1"/>
          </p:cNvSpPr>
          <p:nvPr>
            <p:ph type="subTitle" idx="3"/>
          </p:nvPr>
        </p:nvSpPr>
        <p:spPr>
          <a:xfrm>
            <a:off x="4741321" y="3395981"/>
            <a:ext cx="34542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69" name="Shape 369"/>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70" name="Shape 370"/>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371" name="Shape 371"/>
          <p:cNvPicPr preferRelativeResize="0"/>
          <p:nvPr/>
        </p:nvPicPr>
        <p:blipFill rotWithShape="1">
          <a:blip r:embed="rId2">
            <a:alphaModFix/>
          </a:blip>
          <a:srcRect t="17043" b="17050"/>
          <a:stretch/>
        </p:blipFill>
        <p:spPr>
          <a:xfrm>
            <a:off x="925603" y="1693781"/>
            <a:ext cx="3407400" cy="1171500"/>
          </a:xfrm>
          <a:prstGeom prst="rect">
            <a:avLst/>
          </a:prstGeom>
          <a:noFill/>
          <a:ln>
            <a:noFill/>
          </a:ln>
        </p:spPr>
      </p:pic>
      <p:sp>
        <p:nvSpPr>
          <p:cNvPr id="372" name="Shape 372"/>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73" name="Shape 37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4 Column 1">
    <p:spTree>
      <p:nvGrpSpPr>
        <p:cNvPr id="1" name="Shape 374"/>
        <p:cNvGrpSpPr/>
        <p:nvPr/>
      </p:nvGrpSpPr>
      <p:grpSpPr>
        <a:xfrm>
          <a:off x="0" y="0"/>
          <a:ext cx="0" cy="0"/>
          <a:chOff x="0" y="0"/>
          <a:chExt cx="0" cy="0"/>
        </a:xfrm>
      </p:grpSpPr>
      <p:sp>
        <p:nvSpPr>
          <p:cNvPr id="375" name="Shape 375"/>
          <p:cNvSpPr txBox="1"/>
          <p:nvPr/>
        </p:nvSpPr>
        <p:spPr>
          <a:xfrm>
            <a:off x="2816353" y="365756"/>
            <a:ext cx="1719000" cy="378000"/>
          </a:xfrm>
          <a:prstGeom prst="rect">
            <a:avLst/>
          </a:prstGeom>
          <a:noFill/>
          <a:ln>
            <a:noFill/>
          </a:ln>
        </p:spPr>
        <p:txBody>
          <a:bodyPr wrap="square" lIns="34275" tIns="34275" rIns="34275" bIns="34275" anchor="t" anchorCtr="0">
            <a:noAutofit/>
          </a:bodyPr>
          <a:lstStyle/>
          <a:p>
            <a:pPr lvl="0" rtl="0">
              <a:spcBef>
                <a:spcPts val="0"/>
              </a:spcBef>
              <a:buNone/>
            </a:pPr>
            <a:endParaRPr sz="500"/>
          </a:p>
        </p:txBody>
      </p:sp>
      <p:pic>
        <p:nvPicPr>
          <p:cNvPr id="376" name="Shape 376"/>
          <p:cNvPicPr preferRelativeResize="0"/>
          <p:nvPr/>
        </p:nvPicPr>
        <p:blipFill rotWithShape="1">
          <a:blip r:embed="rId2">
            <a:alphaModFix/>
          </a:blip>
          <a:srcRect/>
          <a:stretch/>
        </p:blipFill>
        <p:spPr>
          <a:xfrm>
            <a:off x="925599" y="1693840"/>
            <a:ext cx="2143200" cy="1171500"/>
          </a:xfrm>
          <a:prstGeom prst="rect">
            <a:avLst/>
          </a:prstGeom>
          <a:noFill/>
          <a:ln>
            <a:noFill/>
          </a:ln>
        </p:spPr>
      </p:pic>
      <p:pic>
        <p:nvPicPr>
          <p:cNvPr id="377" name="Shape 377"/>
          <p:cNvPicPr preferRelativeResize="0"/>
          <p:nvPr/>
        </p:nvPicPr>
        <p:blipFill rotWithShape="1">
          <a:blip r:embed="rId2">
            <a:alphaModFix/>
          </a:blip>
          <a:srcRect/>
          <a:stretch/>
        </p:blipFill>
        <p:spPr>
          <a:xfrm>
            <a:off x="3498453" y="1693840"/>
            <a:ext cx="2143200" cy="1171500"/>
          </a:xfrm>
          <a:prstGeom prst="rect">
            <a:avLst/>
          </a:prstGeom>
          <a:noFill/>
          <a:ln>
            <a:noFill/>
          </a:ln>
        </p:spPr>
      </p:pic>
      <p:pic>
        <p:nvPicPr>
          <p:cNvPr id="378" name="Shape 378"/>
          <p:cNvPicPr preferRelativeResize="0"/>
          <p:nvPr/>
        </p:nvPicPr>
        <p:blipFill rotWithShape="1">
          <a:blip r:embed="rId2">
            <a:alphaModFix/>
          </a:blip>
          <a:srcRect/>
          <a:stretch/>
        </p:blipFill>
        <p:spPr>
          <a:xfrm>
            <a:off x="6071306" y="1693840"/>
            <a:ext cx="2143200" cy="1171500"/>
          </a:xfrm>
          <a:prstGeom prst="rect">
            <a:avLst/>
          </a:prstGeom>
          <a:noFill/>
          <a:ln>
            <a:noFill/>
          </a:ln>
        </p:spPr>
      </p:pic>
      <p:sp>
        <p:nvSpPr>
          <p:cNvPr id="379" name="Shape 379"/>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0" name="Shape 380"/>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1" name="Shape 381"/>
          <p:cNvSpPr txBox="1">
            <a:spLocks noGrp="1"/>
          </p:cNvSpPr>
          <p:nvPr>
            <p:ph type="title" idx="2"/>
          </p:nvPr>
        </p:nvSpPr>
        <p:spPr>
          <a:xfrm>
            <a:off x="3452775"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2" name="Shape 382"/>
          <p:cNvSpPr txBox="1">
            <a:spLocks noGrp="1"/>
          </p:cNvSpPr>
          <p:nvPr>
            <p:ph type="subTitle" idx="3"/>
          </p:nvPr>
        </p:nvSpPr>
        <p:spPr>
          <a:xfrm>
            <a:off x="3452775"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3" name="Shape 383"/>
          <p:cNvSpPr txBox="1">
            <a:spLocks noGrp="1"/>
          </p:cNvSpPr>
          <p:nvPr>
            <p:ph type="title" idx="4"/>
          </p:nvPr>
        </p:nvSpPr>
        <p:spPr>
          <a:xfrm>
            <a:off x="6024281"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4" name="Shape 384"/>
          <p:cNvSpPr txBox="1">
            <a:spLocks noGrp="1"/>
          </p:cNvSpPr>
          <p:nvPr>
            <p:ph type="subTitle" idx="5"/>
          </p:nvPr>
        </p:nvSpPr>
        <p:spPr>
          <a:xfrm>
            <a:off x="6024281"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5" name="Shape 385"/>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86" name="Shape 386"/>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87" name="Shape 387"/>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88" name="Shape 38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389"/>
        <p:cNvGrpSpPr/>
        <p:nvPr/>
      </p:nvGrpSpPr>
      <p:grpSpPr>
        <a:xfrm>
          <a:off x="0" y="0"/>
          <a:ext cx="0" cy="0"/>
          <a:chOff x="0" y="0"/>
          <a:chExt cx="0" cy="0"/>
        </a:xfrm>
      </p:grpSpPr>
      <p:pic>
        <p:nvPicPr>
          <p:cNvPr id="390" name="Shape 390"/>
          <p:cNvPicPr preferRelativeResize="0"/>
          <p:nvPr/>
        </p:nvPicPr>
        <p:blipFill rotWithShape="1">
          <a:blip r:embed="rId2">
            <a:alphaModFix/>
          </a:blip>
          <a:srcRect/>
          <a:stretch/>
        </p:blipFill>
        <p:spPr>
          <a:xfrm>
            <a:off x="3167769" y="1684769"/>
            <a:ext cx="5048100" cy="2633699"/>
          </a:xfrm>
          <a:prstGeom prst="rect">
            <a:avLst/>
          </a:prstGeom>
          <a:noFill/>
          <a:ln>
            <a:noFill/>
          </a:ln>
        </p:spPr>
      </p:pic>
      <p:sp>
        <p:nvSpPr>
          <p:cNvPr id="391" name="Shape 391"/>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92" name="Shape 392"/>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93" name="Shape 393"/>
          <p:cNvSpPr txBox="1">
            <a:spLocks noGrp="1"/>
          </p:cNvSpPr>
          <p:nvPr>
            <p:ph type="title" idx="2"/>
          </p:nvPr>
        </p:nvSpPr>
        <p:spPr>
          <a:xfrm>
            <a:off x="888759" y="1624368"/>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94" name="Shape 394"/>
          <p:cNvSpPr txBox="1">
            <a:spLocks noGrp="1"/>
          </p:cNvSpPr>
          <p:nvPr>
            <p:ph type="subTitle" idx="3"/>
          </p:nvPr>
        </p:nvSpPr>
        <p:spPr>
          <a:xfrm>
            <a:off x="888759" y="1917290"/>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95" name="Shape 395"/>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396" name="Shape 396"/>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397" name="Shape 397"/>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398" name="Shape 39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399"/>
        <p:cNvGrpSpPr/>
        <p:nvPr/>
      </p:nvGrpSpPr>
      <p:grpSpPr>
        <a:xfrm>
          <a:off x="0" y="0"/>
          <a:ext cx="0" cy="0"/>
          <a:chOff x="0" y="0"/>
          <a:chExt cx="0" cy="0"/>
        </a:xfrm>
      </p:grpSpPr>
      <p:sp>
        <p:nvSpPr>
          <p:cNvPr id="400" name="Shape 400"/>
          <p:cNvSpPr/>
          <p:nvPr/>
        </p:nvSpPr>
        <p:spPr>
          <a:xfrm>
            <a:off x="-1" y="1691315"/>
            <a:ext cx="9144000" cy="3452100"/>
          </a:xfrm>
          <a:prstGeom prst="rect">
            <a:avLst/>
          </a:prstGeom>
          <a:solidFill>
            <a:srgbClr val="FFFFFF"/>
          </a:solidFill>
          <a:ln>
            <a:noFill/>
          </a:ln>
        </p:spPr>
        <p:txBody>
          <a:bodyPr wrap="square" lIns="19050" tIns="19050" rIns="19050" bIns="19050" anchor="ctr" anchorCtr="0">
            <a:noAutofit/>
          </a:bodyPr>
          <a:lstStyle/>
          <a:p>
            <a:pPr marL="0" marR="0" lvl="0" indent="0" algn="ctr" rtl="0">
              <a:lnSpc>
                <a:spcPct val="100000"/>
              </a:lnSpc>
              <a:spcBef>
                <a:spcPts val="0"/>
              </a:spcBef>
              <a:spcAft>
                <a:spcPts val="0"/>
              </a:spcAft>
              <a:buClr>
                <a:srgbClr val="F1F1F1"/>
              </a:buClr>
              <a:buFont typeface="Arial"/>
              <a:buNone/>
            </a:pPr>
            <a:endParaRPr sz="1100" b="0" i="0" u="none" strike="noStrike" cap="none">
              <a:solidFill>
                <a:srgbClr val="F1F1F1"/>
              </a:solidFill>
              <a:latin typeface="Arial"/>
              <a:ea typeface="Arial"/>
              <a:cs typeface="Arial"/>
              <a:sym typeface="Arial"/>
            </a:endParaRPr>
          </a:p>
        </p:txBody>
      </p:sp>
      <p:sp>
        <p:nvSpPr>
          <p:cNvPr id="401" name="Shape 401"/>
          <p:cNvSpPr txBox="1">
            <a:spLocks noGrp="1"/>
          </p:cNvSpPr>
          <p:nvPr>
            <p:ph type="subTitle" idx="1"/>
          </p:nvPr>
        </p:nvSpPr>
        <p:spPr>
          <a:xfrm>
            <a:off x="888759"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02" name="Shape 402"/>
          <p:cNvSpPr txBox="1">
            <a:spLocks noGrp="1"/>
          </p:cNvSpPr>
          <p:nvPr>
            <p:ph type="title"/>
          </p:nvPr>
        </p:nvSpPr>
        <p:spPr>
          <a:xfrm>
            <a:off x="888759"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03" name="Shape 403"/>
          <p:cNvSpPr txBox="1">
            <a:spLocks noGrp="1"/>
          </p:cNvSpPr>
          <p:nvPr>
            <p:ph type="title" idx="2"/>
          </p:nvPr>
        </p:nvSpPr>
        <p:spPr>
          <a:xfrm>
            <a:off x="3424200"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04" name="Shape 404"/>
          <p:cNvSpPr txBox="1">
            <a:spLocks noGrp="1"/>
          </p:cNvSpPr>
          <p:nvPr>
            <p:ph type="subTitle" idx="3"/>
          </p:nvPr>
        </p:nvSpPr>
        <p:spPr>
          <a:xfrm>
            <a:off x="3424200"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05" name="Shape 405"/>
          <p:cNvSpPr txBox="1">
            <a:spLocks noGrp="1"/>
          </p:cNvSpPr>
          <p:nvPr>
            <p:ph type="title" idx="4"/>
          </p:nvPr>
        </p:nvSpPr>
        <p:spPr>
          <a:xfrm>
            <a:off x="5938556"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06" name="Shape 406"/>
          <p:cNvSpPr txBox="1">
            <a:spLocks noGrp="1"/>
          </p:cNvSpPr>
          <p:nvPr>
            <p:ph type="subTitle" idx="5"/>
          </p:nvPr>
        </p:nvSpPr>
        <p:spPr>
          <a:xfrm>
            <a:off x="5938556"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07" name="Shape 407"/>
          <p:cNvPicPr preferRelativeResize="0"/>
          <p:nvPr/>
        </p:nvPicPr>
        <p:blipFill rotWithShape="1">
          <a:blip r:embed="rId2">
            <a:alphaModFix/>
          </a:blip>
          <a:srcRect/>
          <a:stretch/>
        </p:blipFill>
        <p:spPr>
          <a:xfrm>
            <a:off x="7640514" y="953565"/>
            <a:ext cx="1031100" cy="1031099"/>
          </a:xfrm>
          <a:prstGeom prst="rect">
            <a:avLst/>
          </a:prstGeom>
          <a:noFill/>
          <a:ln>
            <a:noFill/>
          </a:ln>
        </p:spPr>
      </p:pic>
      <p:sp>
        <p:nvSpPr>
          <p:cNvPr id="408" name="Shape 408"/>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09" name="Shape 409"/>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10" name="Shape 410"/>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411" name="Shape 411"/>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412"/>
        <p:cNvGrpSpPr/>
        <p:nvPr/>
      </p:nvGrpSpPr>
      <p:grpSpPr>
        <a:xfrm>
          <a:off x="0" y="0"/>
          <a:ext cx="0" cy="0"/>
          <a:chOff x="0" y="0"/>
          <a:chExt cx="0" cy="0"/>
        </a:xfrm>
      </p:grpSpPr>
      <p:pic>
        <p:nvPicPr>
          <p:cNvPr id="413" name="Shape 413"/>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414" name="Shape 414"/>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415" name="Shape 41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416"/>
        <p:cNvGrpSpPr/>
        <p:nvPr/>
      </p:nvGrpSpPr>
      <p:grpSpPr>
        <a:xfrm>
          <a:off x="0" y="0"/>
          <a:ext cx="0" cy="0"/>
          <a:chOff x="0" y="0"/>
          <a:chExt cx="0" cy="0"/>
        </a:xfrm>
      </p:grpSpPr>
      <p:sp>
        <p:nvSpPr>
          <p:cNvPr id="417" name="Shape 417"/>
          <p:cNvSpPr txBox="1">
            <a:spLocks noGrp="1"/>
          </p:cNvSpPr>
          <p:nvPr>
            <p:ph type="subTitle" idx="1"/>
          </p:nvPr>
        </p:nvSpPr>
        <p:spPr>
          <a:xfrm>
            <a:off x="903375" y="224293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pic>
        <p:nvPicPr>
          <p:cNvPr id="418" name="Shape 418" descr="SHOT_D1_CAMA_15-09-03_0178_rt.jpg"/>
          <p:cNvPicPr preferRelativeResize="0"/>
          <p:nvPr/>
        </p:nvPicPr>
        <p:blipFill rotWithShape="1">
          <a:blip r:embed="rId2">
            <a:alphaModFix/>
          </a:blip>
          <a:srcRect l="44040" t="17303" r="29140" b="17303"/>
          <a:stretch/>
        </p:blipFill>
        <p:spPr>
          <a:xfrm>
            <a:off x="5966868" y="37"/>
            <a:ext cx="3163800" cy="5143500"/>
          </a:xfrm>
          <a:prstGeom prst="rect">
            <a:avLst/>
          </a:prstGeom>
          <a:noFill/>
          <a:ln>
            <a:noFill/>
          </a:ln>
        </p:spPr>
      </p:pic>
      <p:sp>
        <p:nvSpPr>
          <p:cNvPr id="419" name="Shape 419"/>
          <p:cNvSpPr txBox="1"/>
          <p:nvPr/>
        </p:nvSpPr>
        <p:spPr>
          <a:xfrm>
            <a:off x="920836" y="1612135"/>
            <a:ext cx="3734100" cy="485700"/>
          </a:xfrm>
          <a:prstGeom prst="rect">
            <a:avLst/>
          </a:prstGeom>
          <a:noFill/>
          <a:ln>
            <a:noFill/>
          </a:ln>
        </p:spPr>
        <p:txBody>
          <a:bodyPr wrap="square" lIns="0" tIns="0" rIns="0" bIns="0" anchor="t" anchorCtr="0">
            <a:noAutofit/>
          </a:bodyPr>
          <a:lstStyle/>
          <a:p>
            <a:pPr lvl="0" rtl="0">
              <a:spcBef>
                <a:spcPts val="0"/>
              </a:spcBef>
              <a:buNone/>
            </a:pPr>
            <a:r>
              <a:rPr lang="en" sz="3000">
                <a:latin typeface="Helvetica Neue"/>
                <a:ea typeface="Helvetica Neue"/>
                <a:cs typeface="Helvetica Neue"/>
                <a:sym typeface="Helvetica Neue"/>
              </a:rPr>
              <a:t>Thank you</a:t>
            </a:r>
          </a:p>
        </p:txBody>
      </p:sp>
      <p:pic>
        <p:nvPicPr>
          <p:cNvPr id="420" name="Shape 420"/>
          <p:cNvPicPr preferRelativeResize="0"/>
          <p:nvPr/>
        </p:nvPicPr>
        <p:blipFill rotWithShape="1">
          <a:blip r:embed="rId3">
            <a:alphaModFix/>
          </a:blip>
          <a:srcRect/>
          <a:stretch/>
        </p:blipFill>
        <p:spPr>
          <a:xfrm>
            <a:off x="5377252" y="3451245"/>
            <a:ext cx="1182599" cy="1182600"/>
          </a:xfrm>
          <a:prstGeom prst="rect">
            <a:avLst/>
          </a:prstGeom>
          <a:noFill/>
          <a:ln>
            <a:noFill/>
          </a:ln>
        </p:spPr>
      </p:pic>
      <p:pic>
        <p:nvPicPr>
          <p:cNvPr id="421" name="Shape 421"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422" name="Shape 422"/>
          <p:cNvSpPr/>
          <p:nvPr/>
        </p:nvSpPr>
        <p:spPr>
          <a:xfrm>
            <a:off x="931949" y="3448212"/>
            <a:ext cx="3501000" cy="1114500"/>
          </a:xfrm>
          <a:prstGeom prst="rect">
            <a:avLst/>
          </a:prstGeom>
          <a:noFill/>
          <a:ln>
            <a:noFill/>
          </a:ln>
        </p:spPr>
        <p:txBody>
          <a:bodyPr wrap="square"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 sz="5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423" name="Shape 423"/>
          <p:cNvSpPr txBox="1">
            <a:spLocks noGrp="1"/>
          </p:cNvSpPr>
          <p:nvPr>
            <p:ph type="subTitle" idx="2"/>
          </p:nvPr>
        </p:nvSpPr>
        <p:spPr>
          <a:xfrm>
            <a:off x="903375" y="2582132"/>
            <a:ext cx="3544200" cy="6240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sp>
        <p:nvSpPr>
          <p:cNvPr id="424" name="Shape 424"/>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425" name="Shape 42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426"/>
        <p:cNvGrpSpPr/>
        <p:nvPr/>
      </p:nvGrpSpPr>
      <p:grpSpPr>
        <a:xfrm>
          <a:off x="0" y="0"/>
          <a:ext cx="0" cy="0"/>
          <a:chOff x="0" y="0"/>
          <a:chExt cx="0" cy="0"/>
        </a:xfrm>
      </p:grpSpPr>
      <p:pic>
        <p:nvPicPr>
          <p:cNvPr id="427" name="Shape 427"/>
          <p:cNvPicPr preferRelativeResize="0"/>
          <p:nvPr/>
        </p:nvPicPr>
        <p:blipFill rotWithShape="1">
          <a:blip r:embed="rId2">
            <a:alphaModFix amt="50000"/>
          </a:blip>
          <a:srcRect l="1838" t="4749" r="2394" b="3566"/>
          <a:stretch/>
        </p:blipFill>
        <p:spPr>
          <a:xfrm>
            <a:off x="0" y="0"/>
            <a:ext cx="9143999" cy="5143501"/>
          </a:xfrm>
          <a:prstGeom prst="rect">
            <a:avLst/>
          </a:prstGeom>
          <a:noFill/>
          <a:ln>
            <a:noFill/>
          </a:ln>
        </p:spPr>
      </p:pic>
      <p:sp>
        <p:nvSpPr>
          <p:cNvPr id="428" name="Shape 42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CoverB">
    <p:spTree>
      <p:nvGrpSpPr>
        <p:cNvPr id="1" name="Shape 431"/>
        <p:cNvGrpSpPr/>
        <p:nvPr/>
      </p:nvGrpSpPr>
      <p:grpSpPr>
        <a:xfrm>
          <a:off x="0" y="0"/>
          <a:ext cx="0" cy="0"/>
          <a:chOff x="0" y="0"/>
          <a:chExt cx="0" cy="0"/>
        </a:xfrm>
      </p:grpSpPr>
      <p:sp>
        <p:nvSpPr>
          <p:cNvPr id="432" name="Shape 432"/>
          <p:cNvSpPr txBox="1">
            <a:spLocks noGrp="1"/>
          </p:cNvSpPr>
          <p:nvPr>
            <p:ph type="subTitle" idx="1"/>
          </p:nvPr>
        </p:nvSpPr>
        <p:spPr>
          <a:xfrm>
            <a:off x="721959" y="1955878"/>
            <a:ext cx="3918900" cy="2190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4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33" name="Shape 433" descr="SHOT_D1_CAMA_15-09-03_0178_rt.jpg"/>
          <p:cNvPicPr preferRelativeResize="0"/>
          <p:nvPr/>
        </p:nvPicPr>
        <p:blipFill rotWithShape="1">
          <a:blip r:embed="rId2">
            <a:alphaModFix/>
          </a:blip>
          <a:srcRect l="39250" t="19271" r="29142" b="15334"/>
          <a:stretch/>
        </p:blipFill>
        <p:spPr>
          <a:xfrm>
            <a:off x="5401758" y="37"/>
            <a:ext cx="3728999" cy="5143500"/>
          </a:xfrm>
          <a:prstGeom prst="rect">
            <a:avLst/>
          </a:prstGeom>
          <a:noFill/>
          <a:ln>
            <a:noFill/>
          </a:ln>
        </p:spPr>
      </p:pic>
      <p:pic>
        <p:nvPicPr>
          <p:cNvPr id="434" name="Shape 434"/>
          <p:cNvPicPr preferRelativeResize="0"/>
          <p:nvPr/>
        </p:nvPicPr>
        <p:blipFill rotWithShape="1">
          <a:blip r:embed="rId3">
            <a:alphaModFix/>
          </a:blip>
          <a:srcRect/>
          <a:stretch/>
        </p:blipFill>
        <p:spPr>
          <a:xfrm>
            <a:off x="4966110" y="3462419"/>
            <a:ext cx="1182600" cy="1182600"/>
          </a:xfrm>
          <a:prstGeom prst="rect">
            <a:avLst/>
          </a:prstGeom>
          <a:noFill/>
          <a:ln>
            <a:noFill/>
          </a:ln>
        </p:spPr>
      </p:pic>
      <p:pic>
        <p:nvPicPr>
          <p:cNvPr id="435" name="Shape 435"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436" name="Shape 436"/>
          <p:cNvSpPr txBox="1">
            <a:spLocks noGrp="1"/>
          </p:cNvSpPr>
          <p:nvPr>
            <p:ph type="title"/>
          </p:nvPr>
        </p:nvSpPr>
        <p:spPr>
          <a:xfrm>
            <a:off x="700556" y="971503"/>
            <a:ext cx="3729000" cy="984300"/>
          </a:xfrm>
          <a:prstGeom prst="rect">
            <a:avLst/>
          </a:prstGeom>
          <a:noFill/>
          <a:ln>
            <a:noFill/>
          </a:ln>
        </p:spPr>
        <p:txBody>
          <a:bodyPr wrap="square" lIns="34275" tIns="34275" rIns="34275" bIns="34275" anchor="t" anchorCtr="0"/>
          <a:lstStyle>
            <a:lvl1pPr marL="0" marR="0" lvl="0" indent="0" algn="l" rtl="0">
              <a:lnSpc>
                <a:spcPct val="90000"/>
              </a:lnSpc>
              <a:spcBef>
                <a:spcPts val="0"/>
              </a:spcBef>
              <a:spcAft>
                <a:spcPts val="0"/>
              </a:spcAft>
              <a:buNone/>
              <a:defRPr sz="29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37" name="Shape 437"/>
          <p:cNvSpPr txBox="1">
            <a:spLocks noGrp="1"/>
          </p:cNvSpPr>
          <p:nvPr>
            <p:ph type="subTitle" idx="2"/>
          </p:nvPr>
        </p:nvSpPr>
        <p:spPr>
          <a:xfrm>
            <a:off x="710175" y="4421578"/>
            <a:ext cx="2228700" cy="285900"/>
          </a:xfrm>
          <a:prstGeom prst="rect">
            <a:avLst/>
          </a:prstGeom>
          <a:noFill/>
          <a:ln>
            <a:noFill/>
          </a:ln>
        </p:spPr>
        <p:txBody>
          <a:bodyPr wrap="square" lIns="34275" tIns="34275" rIns="34275" bIns="34275" anchor="b" anchorCtr="0"/>
          <a:lstStyle>
            <a:lvl1pPr marL="0" marR="0" lvl="0" indent="0" algn="l" rtl="0">
              <a:lnSpc>
                <a:spcPct val="10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38" name="Shape 43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egue">
    <p:bg>
      <p:bgPr>
        <a:solidFill>
          <a:srgbClr val="F1F1F1"/>
        </a:solidFill>
        <a:effectLst/>
      </p:bgPr>
    </p:bg>
    <p:spTree>
      <p:nvGrpSpPr>
        <p:cNvPr id="1" name="Shape 439"/>
        <p:cNvGrpSpPr/>
        <p:nvPr/>
      </p:nvGrpSpPr>
      <p:grpSpPr>
        <a:xfrm>
          <a:off x="0" y="0"/>
          <a:ext cx="0" cy="0"/>
          <a:chOff x="0" y="0"/>
          <a:chExt cx="0" cy="0"/>
        </a:xfrm>
      </p:grpSpPr>
      <p:sp>
        <p:nvSpPr>
          <p:cNvPr id="440" name="Shape 440"/>
          <p:cNvSpPr txBox="1">
            <a:spLocks noGrp="1"/>
          </p:cNvSpPr>
          <p:nvPr>
            <p:ph type="subTitle" idx="1"/>
          </p:nvPr>
        </p:nvSpPr>
        <p:spPr>
          <a:xfrm>
            <a:off x="878737" y="2711053"/>
            <a:ext cx="5984100" cy="2382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5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41" name="Shape 441"/>
          <p:cNvSpPr txBox="1">
            <a:spLocks noGrp="1"/>
          </p:cNvSpPr>
          <p:nvPr>
            <p:ph type="title"/>
          </p:nvPr>
        </p:nvSpPr>
        <p:spPr>
          <a:xfrm>
            <a:off x="883743" y="2154965"/>
            <a:ext cx="6031500" cy="5847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30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42" name="Shape 44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ody / Image">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45" name="Shape 445"/>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46" name="Shape 446" descr="Aqua_Preso-01.png"/>
          <p:cNvPicPr preferRelativeResize="0"/>
          <p:nvPr/>
        </p:nvPicPr>
        <p:blipFill rotWithShape="1">
          <a:blip r:embed="rId2">
            <a:alphaModFix/>
          </a:blip>
          <a:srcRect r="10"/>
          <a:stretch/>
        </p:blipFill>
        <p:spPr>
          <a:xfrm>
            <a:off x="8408789" y="-10008"/>
            <a:ext cx="735300" cy="5153400"/>
          </a:xfrm>
          <a:prstGeom prst="rect">
            <a:avLst/>
          </a:prstGeom>
          <a:noFill/>
          <a:ln>
            <a:noFill/>
          </a:ln>
        </p:spPr>
      </p:pic>
      <p:sp>
        <p:nvSpPr>
          <p:cNvPr id="447" name="Shape 447"/>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48" name="Shape 44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Body ">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874603" y="437137"/>
            <a:ext cx="51270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51" name="Shape 451"/>
          <p:cNvSpPr txBox="1">
            <a:spLocks noGrp="1"/>
          </p:cNvSpPr>
          <p:nvPr>
            <p:ph type="subTitle" idx="1"/>
          </p:nvPr>
        </p:nvSpPr>
        <p:spPr>
          <a:xfrm>
            <a:off x="883743" y="889143"/>
            <a:ext cx="35652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52" name="Shape 452"/>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53" name="Shape 45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ody">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56" name="Shape 456"/>
          <p:cNvSpPr txBox="1">
            <a:spLocks noGrp="1"/>
          </p:cNvSpPr>
          <p:nvPr>
            <p:ph type="subTitle" idx="1"/>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57" name="Shape 457"/>
          <p:cNvSpPr txBox="1">
            <a:spLocks noGrp="1"/>
          </p:cNvSpPr>
          <p:nvPr>
            <p:ph type="subTitle" idx="2"/>
          </p:nvPr>
        </p:nvSpPr>
        <p:spPr>
          <a:xfrm>
            <a:off x="883743" y="1629384"/>
            <a:ext cx="36105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58" name="Shape 458"/>
          <p:cNvPicPr preferRelativeResize="0"/>
          <p:nvPr/>
        </p:nvPicPr>
        <p:blipFill rotWithShape="1">
          <a:blip r:embed="rId2">
            <a:alphaModFix/>
          </a:blip>
          <a:srcRect r="46754"/>
          <a:stretch/>
        </p:blipFill>
        <p:spPr>
          <a:xfrm>
            <a:off x="5169126" y="1458380"/>
            <a:ext cx="3200399" cy="3166199"/>
          </a:xfrm>
          <a:prstGeom prst="rect">
            <a:avLst/>
          </a:prstGeom>
          <a:noFill/>
          <a:ln>
            <a:noFill/>
          </a:ln>
        </p:spPr>
      </p:pic>
      <p:sp>
        <p:nvSpPr>
          <p:cNvPr id="459" name="Shape 45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Body 1">
    <p:spTree>
      <p:nvGrpSpPr>
        <p:cNvPr id="1" name="Shape 460"/>
        <p:cNvGrpSpPr/>
        <p:nvPr/>
      </p:nvGrpSpPr>
      <p:grpSpPr>
        <a:xfrm>
          <a:off x="0" y="0"/>
          <a:ext cx="0" cy="0"/>
          <a:chOff x="0" y="0"/>
          <a:chExt cx="0" cy="0"/>
        </a:xfrm>
      </p:grpSpPr>
      <p:sp>
        <p:nvSpPr>
          <p:cNvPr id="461" name="Shape 461"/>
          <p:cNvSpPr txBox="1">
            <a:spLocks noGrp="1"/>
          </p:cNvSpPr>
          <p:nvPr>
            <p:ph type="subTitle" idx="1"/>
          </p:nvPr>
        </p:nvSpPr>
        <p:spPr>
          <a:xfrm>
            <a:off x="883743" y="1629384"/>
            <a:ext cx="34596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62" name="Shape 462"/>
          <p:cNvSpPr txBox="1">
            <a:spLocks noGrp="1"/>
          </p:cNvSpPr>
          <p:nvPr>
            <p:ph type="subTitle" idx="2"/>
          </p:nvPr>
        </p:nvSpPr>
        <p:spPr>
          <a:xfrm>
            <a:off x="4741265" y="1629384"/>
            <a:ext cx="3482700" cy="30237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800"/>
              </a:spcAft>
              <a:buNone/>
              <a:defRPr sz="11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63" name="Shape 463"/>
          <p:cNvSpPr txBox="1">
            <a:spLocks noGrp="1"/>
          </p:cNvSpPr>
          <p:nvPr>
            <p:ph type="title"/>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64" name="Shape 464"/>
          <p:cNvSpPr txBox="1">
            <a:spLocks noGrp="1"/>
          </p:cNvSpPr>
          <p:nvPr>
            <p:ph type="subTitle" idx="3"/>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65" name="Shape 46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000000"/>
                </a:solidFill>
                <a:latin typeface="Helvetica Neue"/>
                <a:ea typeface="Helvetica Neue"/>
                <a:cs typeface="Helvetica Neue"/>
                <a:sym typeface="Helvetica Neue"/>
              </a:rPr>
              <a:t>‹#›</a:t>
            </a:fld>
            <a:endParaRPr lang="en">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Large Quote White ">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687478" y="1362909"/>
            <a:ext cx="6743400" cy="1699200"/>
          </a:xfrm>
          <a:prstGeom prst="rect">
            <a:avLst/>
          </a:prstGeom>
          <a:noFill/>
          <a:ln>
            <a:noFill/>
          </a:ln>
        </p:spPr>
        <p:txBody>
          <a:bodyPr wrap="square" lIns="34275" tIns="34275" rIns="34275" bIns="34275" anchor="t" anchorCtr="0"/>
          <a:lstStyle>
            <a:lvl1pPr marL="152400" marR="0" lvl="0" indent="-152400" algn="l" rtl="0">
              <a:lnSpc>
                <a:spcPct val="110000"/>
              </a:lnSpc>
              <a:spcBef>
                <a:spcPts val="0"/>
              </a:spcBef>
              <a:spcAft>
                <a:spcPts val="0"/>
              </a:spcAft>
              <a:buNone/>
              <a:defRPr sz="38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68" name="Shape 468"/>
          <p:cNvSpPr txBox="1">
            <a:spLocks noGrp="1"/>
          </p:cNvSpPr>
          <p:nvPr>
            <p:ph type="subTitle" idx="1"/>
          </p:nvPr>
        </p:nvSpPr>
        <p:spPr>
          <a:xfrm>
            <a:off x="887250" y="3529800"/>
            <a:ext cx="3544200" cy="310500"/>
          </a:xfrm>
          <a:prstGeom prst="rect">
            <a:avLst/>
          </a:prstGeom>
          <a:noFill/>
          <a:ln>
            <a:noFill/>
          </a:ln>
        </p:spPr>
        <p:txBody>
          <a:bodyPr wrap="square" lIns="34275" tIns="34275" rIns="34275" bIns="34275" anchor="ctr"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69" name="Shape 46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Quote A">
    <p:spTree>
      <p:nvGrpSpPr>
        <p:cNvPr id="1" name="Shape 470"/>
        <p:cNvGrpSpPr/>
        <p:nvPr/>
      </p:nvGrpSpPr>
      <p:grpSpPr>
        <a:xfrm>
          <a:off x="0" y="0"/>
          <a:ext cx="0" cy="0"/>
          <a:chOff x="0" y="0"/>
          <a:chExt cx="0" cy="0"/>
        </a:xfrm>
      </p:grpSpPr>
      <p:sp>
        <p:nvSpPr>
          <p:cNvPr id="471" name="Shape 471"/>
          <p:cNvSpPr txBox="1">
            <a:spLocks noGrp="1"/>
          </p:cNvSpPr>
          <p:nvPr>
            <p:ph type="subTitle" idx="1"/>
          </p:nvPr>
        </p:nvSpPr>
        <p:spPr>
          <a:xfrm>
            <a:off x="4628765" y="368392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b="1">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72" name="Shape 472"/>
          <p:cNvSpPr txBox="1">
            <a:spLocks noGrp="1"/>
          </p:cNvSpPr>
          <p:nvPr>
            <p:ph type="title"/>
          </p:nvPr>
        </p:nvSpPr>
        <p:spPr>
          <a:xfrm>
            <a:off x="4529709" y="1284796"/>
            <a:ext cx="3735600" cy="1948800"/>
          </a:xfrm>
          <a:prstGeom prst="rect">
            <a:avLst/>
          </a:prstGeom>
          <a:noFill/>
          <a:ln>
            <a:noFill/>
          </a:ln>
        </p:spPr>
        <p:txBody>
          <a:bodyPr wrap="square" lIns="34275" tIns="34275" rIns="34275" bIns="34275" anchor="t" anchorCtr="0"/>
          <a:lstStyle>
            <a:lvl1pPr marL="88900" marR="0" lvl="0" indent="-88900" algn="l" rtl="0">
              <a:lnSpc>
                <a:spcPct val="125000"/>
              </a:lnSpc>
              <a:spcBef>
                <a:spcPts val="0"/>
              </a:spcBef>
              <a:spcAft>
                <a:spcPts val="0"/>
              </a:spcAft>
              <a:buNone/>
              <a:defRPr sz="2200">
                <a:latin typeface="Helvetica Neue"/>
                <a:ea typeface="Helvetica Neue"/>
                <a:cs typeface="Helvetica Neue"/>
                <a:sym typeface="Helvetica Neue"/>
              </a:defRPr>
            </a:lvl1pPr>
            <a:lvl2pPr lvl="1" rtl="0">
              <a:lnSpc>
                <a:spcPct val="125000"/>
              </a:lnSpc>
              <a:spcBef>
                <a:spcPts val="0"/>
              </a:spcBef>
              <a:buNone/>
              <a:defRPr sz="2200"/>
            </a:lvl2pPr>
            <a:lvl3pPr lvl="2" rtl="0">
              <a:lnSpc>
                <a:spcPct val="125000"/>
              </a:lnSpc>
              <a:spcBef>
                <a:spcPts val="0"/>
              </a:spcBef>
              <a:buNone/>
              <a:defRPr sz="2200"/>
            </a:lvl3pPr>
            <a:lvl4pPr lvl="3" rtl="0">
              <a:lnSpc>
                <a:spcPct val="125000"/>
              </a:lnSpc>
              <a:spcBef>
                <a:spcPts val="0"/>
              </a:spcBef>
              <a:buNone/>
              <a:defRPr sz="2200"/>
            </a:lvl4pPr>
            <a:lvl5pPr lvl="4" rtl="0">
              <a:lnSpc>
                <a:spcPct val="125000"/>
              </a:lnSpc>
              <a:spcBef>
                <a:spcPts val="0"/>
              </a:spcBef>
              <a:buNone/>
              <a:defRPr sz="2200"/>
            </a:lvl5pPr>
            <a:lvl6pPr lvl="5" rtl="0">
              <a:lnSpc>
                <a:spcPct val="125000"/>
              </a:lnSpc>
              <a:spcBef>
                <a:spcPts val="0"/>
              </a:spcBef>
              <a:buNone/>
              <a:defRPr sz="2200"/>
            </a:lvl6pPr>
            <a:lvl7pPr lvl="6" rtl="0">
              <a:lnSpc>
                <a:spcPct val="125000"/>
              </a:lnSpc>
              <a:spcBef>
                <a:spcPts val="0"/>
              </a:spcBef>
              <a:buNone/>
              <a:defRPr sz="2200"/>
            </a:lvl7pPr>
            <a:lvl8pPr lvl="7" rtl="0">
              <a:lnSpc>
                <a:spcPct val="125000"/>
              </a:lnSpc>
              <a:spcBef>
                <a:spcPts val="0"/>
              </a:spcBef>
              <a:buNone/>
              <a:defRPr sz="2200"/>
            </a:lvl8pPr>
            <a:lvl9pPr lvl="8" rtl="0">
              <a:lnSpc>
                <a:spcPct val="125000"/>
              </a:lnSpc>
              <a:spcBef>
                <a:spcPts val="0"/>
              </a:spcBef>
              <a:buNone/>
              <a:defRPr sz="2200"/>
            </a:lvl9pPr>
          </a:lstStyle>
          <a:p>
            <a:endParaRPr/>
          </a:p>
        </p:txBody>
      </p:sp>
      <p:pic>
        <p:nvPicPr>
          <p:cNvPr id="473" name="Shape 473"/>
          <p:cNvPicPr preferRelativeResize="0"/>
          <p:nvPr/>
        </p:nvPicPr>
        <p:blipFill rotWithShape="1">
          <a:blip r:embed="rId2">
            <a:alphaModFix/>
          </a:blip>
          <a:srcRect l="11638" r="11638"/>
          <a:stretch/>
        </p:blipFill>
        <p:spPr>
          <a:xfrm>
            <a:off x="0" y="1279"/>
            <a:ext cx="3735600" cy="5140800"/>
          </a:xfrm>
          <a:prstGeom prst="rect">
            <a:avLst/>
          </a:prstGeom>
          <a:noFill/>
          <a:ln>
            <a:noFill/>
          </a:ln>
        </p:spPr>
      </p:pic>
      <p:sp>
        <p:nvSpPr>
          <p:cNvPr id="474" name="Shape 47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4 Column">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888759"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77" name="Shape 477"/>
          <p:cNvPicPr preferRelativeResize="0"/>
          <p:nvPr/>
        </p:nvPicPr>
        <p:blipFill rotWithShape="1">
          <a:blip r:embed="rId2">
            <a:alphaModFix/>
          </a:blip>
          <a:srcRect/>
          <a:stretch/>
        </p:blipFill>
        <p:spPr>
          <a:xfrm>
            <a:off x="2847722" y="1693840"/>
            <a:ext cx="1495500" cy="1171500"/>
          </a:xfrm>
          <a:prstGeom prst="rect">
            <a:avLst/>
          </a:prstGeom>
          <a:noFill/>
          <a:ln>
            <a:noFill/>
          </a:ln>
        </p:spPr>
      </p:pic>
      <p:pic>
        <p:nvPicPr>
          <p:cNvPr id="478" name="Shape 478"/>
          <p:cNvPicPr preferRelativeResize="0"/>
          <p:nvPr/>
        </p:nvPicPr>
        <p:blipFill rotWithShape="1">
          <a:blip r:embed="rId2">
            <a:alphaModFix/>
          </a:blip>
          <a:srcRect/>
          <a:stretch/>
        </p:blipFill>
        <p:spPr>
          <a:xfrm>
            <a:off x="925599" y="1693840"/>
            <a:ext cx="1495500" cy="1171500"/>
          </a:xfrm>
          <a:prstGeom prst="rect">
            <a:avLst/>
          </a:prstGeom>
          <a:noFill/>
          <a:ln>
            <a:noFill/>
          </a:ln>
        </p:spPr>
      </p:pic>
      <p:pic>
        <p:nvPicPr>
          <p:cNvPr id="479" name="Shape 479"/>
          <p:cNvPicPr preferRelativeResize="0"/>
          <p:nvPr/>
        </p:nvPicPr>
        <p:blipFill rotWithShape="1">
          <a:blip r:embed="rId2">
            <a:alphaModFix/>
          </a:blip>
          <a:srcRect/>
          <a:stretch/>
        </p:blipFill>
        <p:spPr>
          <a:xfrm>
            <a:off x="4788116" y="1693840"/>
            <a:ext cx="1495500" cy="1171500"/>
          </a:xfrm>
          <a:prstGeom prst="rect">
            <a:avLst/>
          </a:prstGeom>
          <a:noFill/>
          <a:ln>
            <a:noFill/>
          </a:ln>
        </p:spPr>
      </p:pic>
      <p:pic>
        <p:nvPicPr>
          <p:cNvPr id="480" name="Shape 480"/>
          <p:cNvPicPr preferRelativeResize="0"/>
          <p:nvPr/>
        </p:nvPicPr>
        <p:blipFill rotWithShape="1">
          <a:blip r:embed="rId2">
            <a:alphaModFix/>
          </a:blip>
          <a:srcRect/>
          <a:stretch/>
        </p:blipFill>
        <p:spPr>
          <a:xfrm>
            <a:off x="6728506" y="1693840"/>
            <a:ext cx="1495500" cy="1171500"/>
          </a:xfrm>
          <a:prstGeom prst="rect">
            <a:avLst/>
          </a:prstGeom>
          <a:noFill/>
          <a:ln>
            <a:noFill/>
          </a:ln>
        </p:spPr>
      </p:pic>
      <p:sp>
        <p:nvSpPr>
          <p:cNvPr id="481" name="Shape 481"/>
          <p:cNvSpPr txBox="1">
            <a:spLocks noGrp="1"/>
          </p:cNvSpPr>
          <p:nvPr>
            <p:ph type="title" idx="2"/>
          </p:nvPr>
        </p:nvSpPr>
        <p:spPr>
          <a:xfrm>
            <a:off x="2810878"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2" name="Shape 482"/>
          <p:cNvSpPr txBox="1">
            <a:spLocks noGrp="1"/>
          </p:cNvSpPr>
          <p:nvPr>
            <p:ph type="title" idx="3"/>
          </p:nvPr>
        </p:nvSpPr>
        <p:spPr>
          <a:xfrm>
            <a:off x="475126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3" name="Shape 483"/>
          <p:cNvSpPr txBox="1">
            <a:spLocks noGrp="1"/>
          </p:cNvSpPr>
          <p:nvPr>
            <p:ph type="title" idx="4"/>
          </p:nvPr>
        </p:nvSpPr>
        <p:spPr>
          <a:xfrm>
            <a:off x="6691654" y="3103059"/>
            <a:ext cx="1569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4" name="Shape 484"/>
          <p:cNvSpPr txBox="1">
            <a:spLocks noGrp="1"/>
          </p:cNvSpPr>
          <p:nvPr>
            <p:ph type="subTitle" idx="1"/>
          </p:nvPr>
        </p:nvSpPr>
        <p:spPr>
          <a:xfrm>
            <a:off x="8887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5" name="Shape 485"/>
          <p:cNvSpPr txBox="1">
            <a:spLocks noGrp="1"/>
          </p:cNvSpPr>
          <p:nvPr>
            <p:ph type="subTitle" idx="5"/>
          </p:nvPr>
        </p:nvSpPr>
        <p:spPr>
          <a:xfrm>
            <a:off x="2800753"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6" name="Shape 486"/>
          <p:cNvSpPr txBox="1">
            <a:spLocks noGrp="1"/>
          </p:cNvSpPr>
          <p:nvPr>
            <p:ph type="subTitle" idx="6"/>
          </p:nvPr>
        </p:nvSpPr>
        <p:spPr>
          <a:xfrm>
            <a:off x="4741321"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7" name="Shape 487"/>
          <p:cNvSpPr txBox="1">
            <a:spLocks noGrp="1"/>
          </p:cNvSpPr>
          <p:nvPr>
            <p:ph type="subTitle" idx="7"/>
          </p:nvPr>
        </p:nvSpPr>
        <p:spPr>
          <a:xfrm>
            <a:off x="6691659" y="3395981"/>
            <a:ext cx="15324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88" name="Shape 488"/>
          <p:cNvSpPr txBox="1">
            <a:spLocks noGrp="1"/>
          </p:cNvSpPr>
          <p:nvPr>
            <p:ph type="title" idx="8"/>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89" name="Shape 489"/>
          <p:cNvSpPr txBox="1">
            <a:spLocks noGrp="1"/>
          </p:cNvSpPr>
          <p:nvPr>
            <p:ph type="subTitle" idx="9"/>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90" name="Shape 49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4 Column 2">
    <p:spTree>
      <p:nvGrpSpPr>
        <p:cNvPr id="1" name="Shape 491"/>
        <p:cNvGrpSpPr/>
        <p:nvPr/>
      </p:nvGrpSpPr>
      <p:grpSpPr>
        <a:xfrm>
          <a:off x="0" y="0"/>
          <a:ext cx="0" cy="0"/>
          <a:chOff x="0" y="0"/>
          <a:chExt cx="0" cy="0"/>
        </a:xfrm>
      </p:grpSpPr>
      <p:pic>
        <p:nvPicPr>
          <p:cNvPr id="492" name="Shape 492"/>
          <p:cNvPicPr preferRelativeResize="0"/>
          <p:nvPr/>
        </p:nvPicPr>
        <p:blipFill rotWithShape="1">
          <a:blip r:embed="rId2">
            <a:alphaModFix/>
          </a:blip>
          <a:srcRect t="17043" b="17050"/>
          <a:stretch/>
        </p:blipFill>
        <p:spPr>
          <a:xfrm>
            <a:off x="4788112" y="1693781"/>
            <a:ext cx="3407400" cy="1171500"/>
          </a:xfrm>
          <a:prstGeom prst="rect">
            <a:avLst/>
          </a:prstGeom>
          <a:noFill/>
          <a:ln>
            <a:noFill/>
          </a:ln>
        </p:spPr>
      </p:pic>
      <p:sp>
        <p:nvSpPr>
          <p:cNvPr id="493" name="Shape 493"/>
          <p:cNvSpPr txBox="1">
            <a:spLocks noGrp="1"/>
          </p:cNvSpPr>
          <p:nvPr>
            <p:ph type="title"/>
          </p:nvPr>
        </p:nvSpPr>
        <p:spPr>
          <a:xfrm>
            <a:off x="888759"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94" name="Shape 494"/>
          <p:cNvSpPr txBox="1">
            <a:spLocks noGrp="1"/>
          </p:cNvSpPr>
          <p:nvPr>
            <p:ph type="title" idx="2"/>
          </p:nvPr>
        </p:nvSpPr>
        <p:spPr>
          <a:xfrm>
            <a:off x="4751274" y="3103059"/>
            <a:ext cx="34443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95" name="Shape 495"/>
          <p:cNvSpPr txBox="1">
            <a:spLocks noGrp="1"/>
          </p:cNvSpPr>
          <p:nvPr>
            <p:ph type="subTitle" idx="1"/>
          </p:nvPr>
        </p:nvSpPr>
        <p:spPr>
          <a:xfrm>
            <a:off x="888759" y="3395981"/>
            <a:ext cx="34443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96" name="Shape 496"/>
          <p:cNvSpPr txBox="1">
            <a:spLocks noGrp="1"/>
          </p:cNvSpPr>
          <p:nvPr>
            <p:ph type="subTitle" idx="3"/>
          </p:nvPr>
        </p:nvSpPr>
        <p:spPr>
          <a:xfrm>
            <a:off x="4741321" y="3395981"/>
            <a:ext cx="34542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497" name="Shape 497"/>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498" name="Shape 498"/>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499" name="Shape 499"/>
          <p:cNvPicPr preferRelativeResize="0"/>
          <p:nvPr/>
        </p:nvPicPr>
        <p:blipFill rotWithShape="1">
          <a:blip r:embed="rId2">
            <a:alphaModFix/>
          </a:blip>
          <a:srcRect t="17043" b="17050"/>
          <a:stretch/>
        </p:blipFill>
        <p:spPr>
          <a:xfrm>
            <a:off x="925603" y="1693781"/>
            <a:ext cx="3407400" cy="1171500"/>
          </a:xfrm>
          <a:prstGeom prst="rect">
            <a:avLst/>
          </a:prstGeom>
          <a:noFill/>
          <a:ln>
            <a:noFill/>
          </a:ln>
        </p:spPr>
      </p:pic>
      <p:sp>
        <p:nvSpPr>
          <p:cNvPr id="500" name="Shape 50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4 Column 1">
    <p:spTree>
      <p:nvGrpSpPr>
        <p:cNvPr id="1" name="Shape 501"/>
        <p:cNvGrpSpPr/>
        <p:nvPr/>
      </p:nvGrpSpPr>
      <p:grpSpPr>
        <a:xfrm>
          <a:off x="0" y="0"/>
          <a:ext cx="0" cy="0"/>
          <a:chOff x="0" y="0"/>
          <a:chExt cx="0" cy="0"/>
        </a:xfrm>
      </p:grpSpPr>
      <p:sp>
        <p:nvSpPr>
          <p:cNvPr id="502" name="Shape 502"/>
          <p:cNvSpPr txBox="1"/>
          <p:nvPr/>
        </p:nvSpPr>
        <p:spPr>
          <a:xfrm>
            <a:off x="2816353" y="365756"/>
            <a:ext cx="1719000" cy="378000"/>
          </a:xfrm>
          <a:prstGeom prst="rect">
            <a:avLst/>
          </a:prstGeom>
          <a:noFill/>
          <a:ln>
            <a:noFill/>
          </a:ln>
        </p:spPr>
        <p:txBody>
          <a:bodyPr wrap="square" lIns="34275" tIns="34275" rIns="34275" bIns="34275" anchor="t" anchorCtr="0">
            <a:noAutofit/>
          </a:bodyPr>
          <a:lstStyle/>
          <a:p>
            <a:pPr lvl="0" rtl="0">
              <a:spcBef>
                <a:spcPts val="0"/>
              </a:spcBef>
              <a:buNone/>
            </a:pPr>
            <a:endParaRPr sz="500"/>
          </a:p>
        </p:txBody>
      </p:sp>
      <p:pic>
        <p:nvPicPr>
          <p:cNvPr id="503" name="Shape 503"/>
          <p:cNvPicPr preferRelativeResize="0"/>
          <p:nvPr/>
        </p:nvPicPr>
        <p:blipFill rotWithShape="1">
          <a:blip r:embed="rId2">
            <a:alphaModFix/>
          </a:blip>
          <a:srcRect/>
          <a:stretch/>
        </p:blipFill>
        <p:spPr>
          <a:xfrm>
            <a:off x="925599" y="1693840"/>
            <a:ext cx="2143200" cy="1171500"/>
          </a:xfrm>
          <a:prstGeom prst="rect">
            <a:avLst/>
          </a:prstGeom>
          <a:noFill/>
          <a:ln>
            <a:noFill/>
          </a:ln>
        </p:spPr>
      </p:pic>
      <p:pic>
        <p:nvPicPr>
          <p:cNvPr id="504" name="Shape 504"/>
          <p:cNvPicPr preferRelativeResize="0"/>
          <p:nvPr/>
        </p:nvPicPr>
        <p:blipFill rotWithShape="1">
          <a:blip r:embed="rId2">
            <a:alphaModFix/>
          </a:blip>
          <a:srcRect/>
          <a:stretch/>
        </p:blipFill>
        <p:spPr>
          <a:xfrm>
            <a:off x="3498453" y="1693840"/>
            <a:ext cx="2143200" cy="1171500"/>
          </a:xfrm>
          <a:prstGeom prst="rect">
            <a:avLst/>
          </a:prstGeom>
          <a:noFill/>
          <a:ln>
            <a:noFill/>
          </a:ln>
        </p:spPr>
      </p:pic>
      <p:pic>
        <p:nvPicPr>
          <p:cNvPr id="505" name="Shape 505"/>
          <p:cNvPicPr preferRelativeResize="0"/>
          <p:nvPr/>
        </p:nvPicPr>
        <p:blipFill rotWithShape="1">
          <a:blip r:embed="rId2">
            <a:alphaModFix/>
          </a:blip>
          <a:srcRect/>
          <a:stretch/>
        </p:blipFill>
        <p:spPr>
          <a:xfrm>
            <a:off x="6071306" y="1693840"/>
            <a:ext cx="2143200" cy="1171500"/>
          </a:xfrm>
          <a:prstGeom prst="rect">
            <a:avLst/>
          </a:prstGeom>
          <a:noFill/>
          <a:ln>
            <a:noFill/>
          </a:ln>
        </p:spPr>
      </p:pic>
      <p:sp>
        <p:nvSpPr>
          <p:cNvPr id="506" name="Shape 506"/>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07" name="Shape 507"/>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08" name="Shape 508"/>
          <p:cNvSpPr txBox="1">
            <a:spLocks noGrp="1"/>
          </p:cNvSpPr>
          <p:nvPr>
            <p:ph type="title" idx="2"/>
          </p:nvPr>
        </p:nvSpPr>
        <p:spPr>
          <a:xfrm>
            <a:off x="3452775"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09" name="Shape 509"/>
          <p:cNvSpPr txBox="1">
            <a:spLocks noGrp="1"/>
          </p:cNvSpPr>
          <p:nvPr>
            <p:ph type="subTitle" idx="3"/>
          </p:nvPr>
        </p:nvSpPr>
        <p:spPr>
          <a:xfrm>
            <a:off x="3452775"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0" name="Shape 510"/>
          <p:cNvSpPr txBox="1">
            <a:spLocks noGrp="1"/>
          </p:cNvSpPr>
          <p:nvPr>
            <p:ph type="title" idx="4"/>
          </p:nvPr>
        </p:nvSpPr>
        <p:spPr>
          <a:xfrm>
            <a:off x="6024281"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1" name="Shape 511"/>
          <p:cNvSpPr txBox="1">
            <a:spLocks noGrp="1"/>
          </p:cNvSpPr>
          <p:nvPr>
            <p:ph type="subTitle" idx="5"/>
          </p:nvPr>
        </p:nvSpPr>
        <p:spPr>
          <a:xfrm>
            <a:off x="6024281"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2" name="Shape 512"/>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513" name="Shape 513"/>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4" name="Shape 51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199"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199"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099"/>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515"/>
        <p:cNvGrpSpPr/>
        <p:nvPr/>
      </p:nvGrpSpPr>
      <p:grpSpPr>
        <a:xfrm>
          <a:off x="0" y="0"/>
          <a:ext cx="0" cy="0"/>
          <a:chOff x="0" y="0"/>
          <a:chExt cx="0" cy="0"/>
        </a:xfrm>
      </p:grpSpPr>
      <p:pic>
        <p:nvPicPr>
          <p:cNvPr id="516" name="Shape 516"/>
          <p:cNvPicPr preferRelativeResize="0"/>
          <p:nvPr/>
        </p:nvPicPr>
        <p:blipFill rotWithShape="1">
          <a:blip r:embed="rId2">
            <a:alphaModFix/>
          </a:blip>
          <a:srcRect/>
          <a:stretch/>
        </p:blipFill>
        <p:spPr>
          <a:xfrm>
            <a:off x="3167769" y="1684769"/>
            <a:ext cx="5048100" cy="2633699"/>
          </a:xfrm>
          <a:prstGeom prst="rect">
            <a:avLst/>
          </a:prstGeom>
          <a:noFill/>
          <a:ln>
            <a:noFill/>
          </a:ln>
        </p:spPr>
      </p:pic>
      <p:sp>
        <p:nvSpPr>
          <p:cNvPr id="517" name="Shape 517"/>
          <p:cNvSpPr txBox="1">
            <a:spLocks noGrp="1"/>
          </p:cNvSpPr>
          <p:nvPr>
            <p:ph type="subTitle" idx="1"/>
          </p:nvPr>
        </p:nvSpPr>
        <p:spPr>
          <a:xfrm>
            <a:off x="888759" y="339598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8" name="Shape 518"/>
          <p:cNvSpPr txBox="1">
            <a:spLocks noGrp="1"/>
          </p:cNvSpPr>
          <p:nvPr>
            <p:ph type="title"/>
          </p:nvPr>
        </p:nvSpPr>
        <p:spPr>
          <a:xfrm>
            <a:off x="888759" y="3103059"/>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19" name="Shape 519"/>
          <p:cNvSpPr txBox="1">
            <a:spLocks noGrp="1"/>
          </p:cNvSpPr>
          <p:nvPr>
            <p:ph type="title" idx="2"/>
          </p:nvPr>
        </p:nvSpPr>
        <p:spPr>
          <a:xfrm>
            <a:off x="888759" y="1624368"/>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0" name="Shape 520"/>
          <p:cNvSpPr txBox="1">
            <a:spLocks noGrp="1"/>
          </p:cNvSpPr>
          <p:nvPr>
            <p:ph type="subTitle" idx="3"/>
          </p:nvPr>
        </p:nvSpPr>
        <p:spPr>
          <a:xfrm>
            <a:off x="888759" y="1917290"/>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1" name="Shape 521"/>
          <p:cNvSpPr txBox="1">
            <a:spLocks noGrp="1"/>
          </p:cNvSpPr>
          <p:nvPr>
            <p:ph type="title" idx="4"/>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522" name="Shape 522"/>
          <p:cNvSpPr txBox="1">
            <a:spLocks noGrp="1"/>
          </p:cNvSpPr>
          <p:nvPr>
            <p:ph type="subTitle" idx="5"/>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3" name="Shape 52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777777"/>
                </a:solidFill>
                <a:latin typeface="Helvetica Neue"/>
                <a:ea typeface="Helvetica Neue"/>
                <a:cs typeface="Helvetica Neue"/>
                <a:sym typeface="Helvetica Neue"/>
              </a:rPr>
              <a:t>‹#›</a:t>
            </a:fld>
            <a:endParaRPr lang="en">
              <a:solidFill>
                <a:srgbClr val="777777"/>
              </a:solidFill>
              <a:latin typeface="Helvetica Neue"/>
              <a:ea typeface="Helvetica Neue"/>
              <a:cs typeface="Helvetica Neue"/>
              <a:sym typeface="Helvetica Neue"/>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ectional">
    <p:bg>
      <p:bgPr>
        <a:solidFill>
          <a:srgbClr val="F1F1F1"/>
        </a:solidFill>
        <a:effectLst/>
      </p:bgPr>
    </p:bg>
    <p:spTree>
      <p:nvGrpSpPr>
        <p:cNvPr id="1" name="Shape 524"/>
        <p:cNvGrpSpPr/>
        <p:nvPr/>
      </p:nvGrpSpPr>
      <p:grpSpPr>
        <a:xfrm>
          <a:off x="0" y="0"/>
          <a:ext cx="0" cy="0"/>
          <a:chOff x="0" y="0"/>
          <a:chExt cx="0" cy="0"/>
        </a:xfrm>
      </p:grpSpPr>
      <p:sp>
        <p:nvSpPr>
          <p:cNvPr id="525" name="Shape 525"/>
          <p:cNvSpPr/>
          <p:nvPr/>
        </p:nvSpPr>
        <p:spPr>
          <a:xfrm>
            <a:off x="-1" y="1691315"/>
            <a:ext cx="9144000" cy="3452100"/>
          </a:xfrm>
          <a:prstGeom prst="rect">
            <a:avLst/>
          </a:prstGeom>
          <a:solidFill>
            <a:srgbClr val="FFFFFF"/>
          </a:solidFill>
          <a:ln>
            <a:noFill/>
          </a:ln>
        </p:spPr>
        <p:txBody>
          <a:bodyPr wrap="square" lIns="19050" tIns="19050" rIns="19050" bIns="19050" anchor="ctr" anchorCtr="0">
            <a:noAutofit/>
          </a:bodyPr>
          <a:lstStyle/>
          <a:p>
            <a:pPr marL="0" marR="0" lvl="0" indent="0" algn="ctr" rtl="0">
              <a:lnSpc>
                <a:spcPct val="100000"/>
              </a:lnSpc>
              <a:spcBef>
                <a:spcPts val="0"/>
              </a:spcBef>
              <a:spcAft>
                <a:spcPts val="0"/>
              </a:spcAft>
              <a:buClr>
                <a:srgbClr val="F1F1F1"/>
              </a:buClr>
              <a:buFont typeface="Arial"/>
              <a:buNone/>
            </a:pPr>
            <a:endParaRPr sz="1100" b="0" i="0" u="none" strike="noStrike" cap="none">
              <a:solidFill>
                <a:srgbClr val="F1F1F1"/>
              </a:solidFill>
              <a:latin typeface="Arial"/>
              <a:ea typeface="Arial"/>
              <a:cs typeface="Arial"/>
              <a:sym typeface="Arial"/>
            </a:endParaRPr>
          </a:p>
        </p:txBody>
      </p:sp>
      <p:sp>
        <p:nvSpPr>
          <p:cNvPr id="526" name="Shape 526"/>
          <p:cNvSpPr txBox="1">
            <a:spLocks noGrp="1"/>
          </p:cNvSpPr>
          <p:nvPr>
            <p:ph type="subTitle" idx="1"/>
          </p:nvPr>
        </p:nvSpPr>
        <p:spPr>
          <a:xfrm>
            <a:off x="888759"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7" name="Shape 527"/>
          <p:cNvSpPr txBox="1">
            <a:spLocks noGrp="1"/>
          </p:cNvSpPr>
          <p:nvPr>
            <p:ph type="title"/>
          </p:nvPr>
        </p:nvSpPr>
        <p:spPr>
          <a:xfrm>
            <a:off x="888759"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8" name="Shape 528"/>
          <p:cNvSpPr txBox="1">
            <a:spLocks noGrp="1"/>
          </p:cNvSpPr>
          <p:nvPr>
            <p:ph type="title" idx="2"/>
          </p:nvPr>
        </p:nvSpPr>
        <p:spPr>
          <a:xfrm>
            <a:off x="3424200"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29" name="Shape 529"/>
          <p:cNvSpPr txBox="1">
            <a:spLocks noGrp="1"/>
          </p:cNvSpPr>
          <p:nvPr>
            <p:ph type="subTitle" idx="3"/>
          </p:nvPr>
        </p:nvSpPr>
        <p:spPr>
          <a:xfrm>
            <a:off x="3424200"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30" name="Shape 530"/>
          <p:cNvSpPr txBox="1">
            <a:spLocks noGrp="1"/>
          </p:cNvSpPr>
          <p:nvPr>
            <p:ph type="title" idx="4"/>
          </p:nvPr>
        </p:nvSpPr>
        <p:spPr>
          <a:xfrm>
            <a:off x="5938556" y="2674434"/>
            <a:ext cx="2180100" cy="2010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200">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31" name="Shape 531"/>
          <p:cNvSpPr txBox="1">
            <a:spLocks noGrp="1"/>
          </p:cNvSpPr>
          <p:nvPr>
            <p:ph type="subTitle" idx="5"/>
          </p:nvPr>
        </p:nvSpPr>
        <p:spPr>
          <a:xfrm>
            <a:off x="5938556" y="2995931"/>
            <a:ext cx="2180100" cy="12468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1000">
                <a:solidFill>
                  <a:srgbClr val="777777"/>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pic>
        <p:nvPicPr>
          <p:cNvPr id="532" name="Shape 532"/>
          <p:cNvPicPr preferRelativeResize="0"/>
          <p:nvPr/>
        </p:nvPicPr>
        <p:blipFill rotWithShape="1">
          <a:blip r:embed="rId2">
            <a:alphaModFix/>
          </a:blip>
          <a:srcRect/>
          <a:stretch/>
        </p:blipFill>
        <p:spPr>
          <a:xfrm>
            <a:off x="7640514" y="953565"/>
            <a:ext cx="1031100" cy="1031099"/>
          </a:xfrm>
          <a:prstGeom prst="rect">
            <a:avLst/>
          </a:prstGeom>
          <a:noFill/>
          <a:ln>
            <a:noFill/>
          </a:ln>
        </p:spPr>
      </p:pic>
      <p:sp>
        <p:nvSpPr>
          <p:cNvPr id="533" name="Shape 533"/>
          <p:cNvSpPr txBox="1">
            <a:spLocks noGrp="1"/>
          </p:cNvSpPr>
          <p:nvPr>
            <p:ph type="title" idx="6"/>
          </p:nvPr>
        </p:nvSpPr>
        <p:spPr>
          <a:xfrm>
            <a:off x="874603" y="437137"/>
            <a:ext cx="5848800" cy="43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2600">
                <a:latin typeface="Helvetica Neue"/>
                <a:ea typeface="Helvetica Neue"/>
                <a:cs typeface="Helvetica Neue"/>
                <a:sym typeface="Helvetica Neue"/>
              </a:defRPr>
            </a:lvl1pPr>
            <a:lvl2pPr lvl="1" rtl="0">
              <a:lnSpc>
                <a:spcPct val="100000"/>
              </a:lnSpc>
              <a:spcBef>
                <a:spcPts val="0"/>
              </a:spcBef>
              <a:buNone/>
              <a:defRPr sz="500"/>
            </a:lvl2pPr>
            <a:lvl3pPr lvl="2" rtl="0">
              <a:lnSpc>
                <a:spcPct val="100000"/>
              </a:lnSpc>
              <a:spcBef>
                <a:spcPts val="0"/>
              </a:spcBef>
              <a:buNone/>
              <a:defRPr sz="500"/>
            </a:lvl3pPr>
            <a:lvl4pPr lvl="3" rtl="0">
              <a:lnSpc>
                <a:spcPct val="100000"/>
              </a:lnSpc>
              <a:spcBef>
                <a:spcPts val="0"/>
              </a:spcBef>
              <a:buNone/>
              <a:defRPr sz="500"/>
            </a:lvl4pPr>
            <a:lvl5pPr lvl="4" rtl="0">
              <a:lnSpc>
                <a:spcPct val="100000"/>
              </a:lnSpc>
              <a:spcBef>
                <a:spcPts val="0"/>
              </a:spcBef>
              <a:buNone/>
              <a:defRPr sz="500"/>
            </a:lvl5pPr>
            <a:lvl6pPr lvl="5" rtl="0">
              <a:lnSpc>
                <a:spcPct val="100000"/>
              </a:lnSpc>
              <a:spcBef>
                <a:spcPts val="0"/>
              </a:spcBef>
              <a:buNone/>
              <a:defRPr sz="500"/>
            </a:lvl6pPr>
            <a:lvl7pPr lvl="6" rtl="0">
              <a:lnSpc>
                <a:spcPct val="100000"/>
              </a:lnSpc>
              <a:spcBef>
                <a:spcPts val="0"/>
              </a:spcBef>
              <a:buNone/>
              <a:defRPr sz="500"/>
            </a:lvl7pPr>
            <a:lvl8pPr lvl="7" rtl="0">
              <a:lnSpc>
                <a:spcPct val="100000"/>
              </a:lnSpc>
              <a:spcBef>
                <a:spcPts val="0"/>
              </a:spcBef>
              <a:buNone/>
              <a:defRPr sz="500"/>
            </a:lvl8pPr>
            <a:lvl9pPr lvl="8" rtl="0">
              <a:lnSpc>
                <a:spcPct val="100000"/>
              </a:lnSpc>
              <a:spcBef>
                <a:spcPts val="0"/>
              </a:spcBef>
              <a:buNone/>
              <a:defRPr sz="500"/>
            </a:lvl9pPr>
          </a:lstStyle>
          <a:p>
            <a:endParaRPr/>
          </a:p>
        </p:txBody>
      </p:sp>
      <p:sp>
        <p:nvSpPr>
          <p:cNvPr id="534" name="Shape 534"/>
          <p:cNvSpPr txBox="1">
            <a:spLocks noGrp="1"/>
          </p:cNvSpPr>
          <p:nvPr>
            <p:ph type="subTitle" idx="7"/>
          </p:nvPr>
        </p:nvSpPr>
        <p:spPr>
          <a:xfrm>
            <a:off x="883743" y="889143"/>
            <a:ext cx="5848800" cy="264900"/>
          </a:xfrm>
          <a:prstGeom prst="rect">
            <a:avLst/>
          </a:prstGeom>
          <a:noFill/>
          <a:ln>
            <a:noFill/>
          </a:ln>
        </p:spPr>
        <p:txBody>
          <a:bodyPr wrap="square" lIns="34275" tIns="34275" rIns="34275" bIns="34275" anchor="t" anchorCtr="0"/>
          <a:lstStyle>
            <a:lvl1pPr marL="0" marR="0" lvl="0" indent="0" algn="l" rtl="0">
              <a:lnSpc>
                <a:spcPct val="110000"/>
              </a:lnSpc>
              <a:spcBef>
                <a:spcPts val="0"/>
              </a:spcBef>
              <a:spcAft>
                <a:spcPts val="0"/>
              </a:spcAft>
              <a:buNone/>
              <a:defRPr sz="1400">
                <a:solidFill>
                  <a:srgbClr val="12939A"/>
                </a:solidFill>
                <a:latin typeface="Helvetica Neue"/>
                <a:ea typeface="Helvetica Neue"/>
                <a:cs typeface="Helvetica Neue"/>
                <a:sym typeface="Helvetica Neue"/>
              </a:defRPr>
            </a:lvl1pPr>
            <a:lvl2pPr lvl="1" rtl="0">
              <a:spcBef>
                <a:spcPts val="0"/>
              </a:spcBef>
              <a:buNone/>
              <a:defRPr sz="500"/>
            </a:lvl2pPr>
            <a:lvl3pPr lvl="2" rtl="0">
              <a:spcBef>
                <a:spcPts val="0"/>
              </a:spcBef>
              <a:buNone/>
              <a:defRPr sz="500"/>
            </a:lvl3pPr>
            <a:lvl4pPr lvl="3" rtl="0">
              <a:spcBef>
                <a:spcPts val="0"/>
              </a:spcBef>
              <a:buNone/>
              <a:defRPr sz="500"/>
            </a:lvl4pPr>
            <a:lvl5pPr lvl="4" rtl="0">
              <a:spcBef>
                <a:spcPts val="0"/>
              </a:spcBef>
              <a:buNone/>
              <a:defRPr sz="500"/>
            </a:lvl5pPr>
            <a:lvl6pPr lvl="5" rtl="0">
              <a:spcBef>
                <a:spcPts val="0"/>
              </a:spcBef>
              <a:buNone/>
              <a:defRPr sz="500"/>
            </a:lvl6pPr>
            <a:lvl7pPr lvl="6" rtl="0">
              <a:spcBef>
                <a:spcPts val="0"/>
              </a:spcBef>
              <a:buNone/>
              <a:defRPr sz="500"/>
            </a:lvl7pPr>
            <a:lvl8pPr lvl="7" rtl="0">
              <a:spcBef>
                <a:spcPts val="0"/>
              </a:spcBef>
              <a:buNone/>
              <a:defRPr sz="500"/>
            </a:lvl8pPr>
            <a:lvl9pPr lvl="8" rtl="0">
              <a:spcBef>
                <a:spcPts val="0"/>
              </a:spcBef>
              <a:buNone/>
              <a:defRPr sz="500"/>
            </a:lvl9pPr>
          </a:lstStyle>
          <a:p>
            <a:endParaRPr/>
          </a:p>
        </p:txBody>
      </p:sp>
      <p:sp>
        <p:nvSpPr>
          <p:cNvPr id="535" name="Shape 535"/>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536"/>
        <p:cNvGrpSpPr/>
        <p:nvPr/>
      </p:nvGrpSpPr>
      <p:grpSpPr>
        <a:xfrm>
          <a:off x="0" y="0"/>
          <a:ext cx="0" cy="0"/>
          <a:chOff x="0" y="0"/>
          <a:chExt cx="0" cy="0"/>
        </a:xfrm>
      </p:grpSpPr>
      <p:pic>
        <p:nvPicPr>
          <p:cNvPr id="537" name="Shape 537"/>
          <p:cNvPicPr preferRelativeResize="0"/>
          <p:nvPr/>
        </p:nvPicPr>
        <p:blipFill rotWithShape="1">
          <a:blip r:embed="rId2">
            <a:alphaModFix/>
          </a:blip>
          <a:srcRect t="7813" b="7813"/>
          <a:stretch/>
        </p:blipFill>
        <p:spPr>
          <a:xfrm>
            <a:off x="0" y="0"/>
            <a:ext cx="9144000" cy="5143500"/>
          </a:xfrm>
          <a:prstGeom prst="rect">
            <a:avLst/>
          </a:prstGeom>
          <a:noFill/>
          <a:ln>
            <a:noFill/>
          </a:ln>
        </p:spPr>
      </p:pic>
      <p:sp>
        <p:nvSpPr>
          <p:cNvPr id="538" name="Shape 53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ustom Layout 1">
    <p:spTree>
      <p:nvGrpSpPr>
        <p:cNvPr id="1" name="Shape 539"/>
        <p:cNvGrpSpPr/>
        <p:nvPr/>
      </p:nvGrpSpPr>
      <p:grpSpPr>
        <a:xfrm>
          <a:off x="0" y="0"/>
          <a:ext cx="0" cy="0"/>
          <a:chOff x="0" y="0"/>
          <a:chExt cx="0" cy="0"/>
        </a:xfrm>
      </p:grpSpPr>
      <p:sp>
        <p:nvSpPr>
          <p:cNvPr id="540" name="Shape 540"/>
          <p:cNvSpPr txBox="1">
            <a:spLocks noGrp="1"/>
          </p:cNvSpPr>
          <p:nvPr>
            <p:ph type="subTitle" idx="1"/>
          </p:nvPr>
        </p:nvSpPr>
        <p:spPr>
          <a:xfrm>
            <a:off x="903375" y="2242935"/>
            <a:ext cx="3544200" cy="310500"/>
          </a:xfrm>
          <a:prstGeom prst="rect">
            <a:avLst/>
          </a:prstGeom>
          <a:noFill/>
          <a:ln>
            <a:noFill/>
          </a:ln>
        </p:spPr>
        <p:txBody>
          <a:bodyPr wrap="square" lIns="34275" tIns="34275" rIns="34275" bIns="34275" anchor="t" anchorCtr="0"/>
          <a:lstStyle>
            <a:lvl1pPr marL="0" marR="0" lvl="0" indent="0" algn="l" rtl="0">
              <a:lnSpc>
                <a:spcPct val="100000"/>
              </a:lnSpc>
              <a:spcBef>
                <a:spcPts val="0"/>
              </a:spcBef>
              <a:spcAft>
                <a:spcPts val="0"/>
              </a:spcAft>
              <a:buNone/>
              <a:defRPr sz="1200">
                <a:solidFill>
                  <a:srgbClr val="12939A"/>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pic>
        <p:nvPicPr>
          <p:cNvPr id="541" name="Shape 541" descr="SHOT_D1_CAMA_15-09-03_0178_rt.jpg"/>
          <p:cNvPicPr preferRelativeResize="0"/>
          <p:nvPr/>
        </p:nvPicPr>
        <p:blipFill rotWithShape="1">
          <a:blip r:embed="rId2">
            <a:alphaModFix/>
          </a:blip>
          <a:srcRect l="44040" t="17303" r="29140" b="17303"/>
          <a:stretch/>
        </p:blipFill>
        <p:spPr>
          <a:xfrm>
            <a:off x="5966868" y="37"/>
            <a:ext cx="3163800" cy="5143500"/>
          </a:xfrm>
          <a:prstGeom prst="rect">
            <a:avLst/>
          </a:prstGeom>
          <a:noFill/>
          <a:ln>
            <a:noFill/>
          </a:ln>
        </p:spPr>
      </p:pic>
      <p:sp>
        <p:nvSpPr>
          <p:cNvPr id="542" name="Shape 542"/>
          <p:cNvSpPr txBox="1"/>
          <p:nvPr/>
        </p:nvSpPr>
        <p:spPr>
          <a:xfrm>
            <a:off x="920836" y="1612135"/>
            <a:ext cx="3734100" cy="485700"/>
          </a:xfrm>
          <a:prstGeom prst="rect">
            <a:avLst/>
          </a:prstGeom>
          <a:noFill/>
          <a:ln>
            <a:noFill/>
          </a:ln>
        </p:spPr>
        <p:txBody>
          <a:bodyPr wrap="square" lIns="0" tIns="0" rIns="0" bIns="0" anchor="t" anchorCtr="0">
            <a:noAutofit/>
          </a:bodyPr>
          <a:lstStyle/>
          <a:p>
            <a:pPr lvl="0" rtl="0">
              <a:spcBef>
                <a:spcPts val="0"/>
              </a:spcBef>
              <a:buNone/>
            </a:pPr>
            <a:r>
              <a:rPr lang="en" sz="3000">
                <a:latin typeface="Helvetica Neue"/>
                <a:ea typeface="Helvetica Neue"/>
                <a:cs typeface="Helvetica Neue"/>
                <a:sym typeface="Helvetica Neue"/>
              </a:rPr>
              <a:t>Thank you</a:t>
            </a:r>
          </a:p>
        </p:txBody>
      </p:sp>
      <p:pic>
        <p:nvPicPr>
          <p:cNvPr id="543" name="Shape 543"/>
          <p:cNvPicPr preferRelativeResize="0"/>
          <p:nvPr/>
        </p:nvPicPr>
        <p:blipFill rotWithShape="1">
          <a:blip r:embed="rId3">
            <a:alphaModFix/>
          </a:blip>
          <a:srcRect/>
          <a:stretch/>
        </p:blipFill>
        <p:spPr>
          <a:xfrm>
            <a:off x="5377252" y="3451245"/>
            <a:ext cx="1182599" cy="1182600"/>
          </a:xfrm>
          <a:prstGeom prst="rect">
            <a:avLst/>
          </a:prstGeom>
          <a:noFill/>
          <a:ln>
            <a:noFill/>
          </a:ln>
        </p:spPr>
      </p:pic>
      <p:pic>
        <p:nvPicPr>
          <p:cNvPr id="544" name="Shape 544" descr="Aqua_Preso-01.png"/>
          <p:cNvPicPr preferRelativeResize="0"/>
          <p:nvPr/>
        </p:nvPicPr>
        <p:blipFill rotWithShape="1">
          <a:blip r:embed="rId4">
            <a:alphaModFix/>
          </a:blip>
          <a:srcRect r="10"/>
          <a:stretch/>
        </p:blipFill>
        <p:spPr>
          <a:xfrm>
            <a:off x="8408789" y="-10008"/>
            <a:ext cx="735300" cy="5153400"/>
          </a:xfrm>
          <a:prstGeom prst="rect">
            <a:avLst/>
          </a:prstGeom>
          <a:noFill/>
          <a:ln>
            <a:noFill/>
          </a:ln>
        </p:spPr>
      </p:pic>
      <p:sp>
        <p:nvSpPr>
          <p:cNvPr id="545" name="Shape 545"/>
          <p:cNvSpPr/>
          <p:nvPr/>
        </p:nvSpPr>
        <p:spPr>
          <a:xfrm>
            <a:off x="931949" y="3448212"/>
            <a:ext cx="3501000" cy="1114500"/>
          </a:xfrm>
          <a:prstGeom prst="rect">
            <a:avLst/>
          </a:prstGeom>
          <a:noFill/>
          <a:ln>
            <a:noFill/>
          </a:ln>
        </p:spPr>
        <p:txBody>
          <a:bodyPr wrap="square" lIns="0" tIns="0" rIns="0" bIns="0" anchor="t" anchorCtr="0">
            <a:noAutofit/>
          </a:bodyPr>
          <a:lstStyle/>
          <a:p>
            <a:pPr marL="0" marR="0" lvl="0" indent="0" algn="l" rtl="0">
              <a:lnSpc>
                <a:spcPct val="150000"/>
              </a:lnSpc>
              <a:spcBef>
                <a:spcPts val="0"/>
              </a:spcBef>
              <a:spcAft>
                <a:spcPts val="0"/>
              </a:spcAft>
              <a:buClr>
                <a:srgbClr val="777777"/>
              </a:buClr>
              <a:buSzPct val="25000"/>
              <a:buFont typeface="Arial"/>
              <a:buNone/>
            </a:pPr>
            <a:r>
              <a:rPr lang="en" sz="500" b="0" i="0" u="none" strike="noStrike" cap="none">
                <a:solidFill>
                  <a:srgbClr val="777777"/>
                </a:solidFill>
                <a:latin typeface="Helvetica Neue"/>
                <a:ea typeface="Helvetica Neue"/>
                <a:cs typeface="Helvetica Neue"/>
                <a:sym typeface="Helvetica Neue"/>
              </a:rPr>
              <a:t>Proprietary and confidential © 2016 Uber Technologies, Inc. All rights reserved. No part of this document may be reproduced or utilized in any form or by any means, electronic or mechanical, including photocopying, recording, or by any information storage or retrieval systems, without permission in writing from Uber. This document is intended only for the use of the individual or entity to whom it is addressed and contains information that is privileged, confidential or otherwise exempt from disclosure under applicable law. All recipients of this document are notified that the information contained herein includes proprietary and confidential information of Uber, and recipient may not make use of, disseminate, or in any way disclose this document or any of the enclosed information to any person other than employees of addressee to the extent necessary for consultations with authorized personnel of Uber.</a:t>
            </a:r>
          </a:p>
        </p:txBody>
      </p:sp>
      <p:sp>
        <p:nvSpPr>
          <p:cNvPr id="546" name="Shape 546"/>
          <p:cNvSpPr txBox="1">
            <a:spLocks noGrp="1"/>
          </p:cNvSpPr>
          <p:nvPr>
            <p:ph type="subTitle" idx="2"/>
          </p:nvPr>
        </p:nvSpPr>
        <p:spPr>
          <a:xfrm>
            <a:off x="903375" y="2582132"/>
            <a:ext cx="3544200" cy="624000"/>
          </a:xfrm>
          <a:prstGeom prst="rect">
            <a:avLst/>
          </a:prstGeom>
          <a:noFill/>
          <a:ln>
            <a:noFill/>
          </a:ln>
        </p:spPr>
        <p:txBody>
          <a:bodyPr wrap="square" lIns="34275" tIns="34275" rIns="34275" bIns="34275" anchor="t" anchorCtr="0"/>
          <a:lstStyle>
            <a:lvl1pPr marL="0" marR="0" lvl="0" indent="0" algn="l" rtl="0">
              <a:lnSpc>
                <a:spcPct val="120000"/>
              </a:lnSpc>
              <a:spcBef>
                <a:spcPts val="0"/>
              </a:spcBef>
              <a:spcAft>
                <a:spcPts val="0"/>
              </a:spcAft>
              <a:buNone/>
              <a:defRPr sz="900">
                <a:solidFill>
                  <a:srgbClr val="777777"/>
                </a:solidFill>
                <a:latin typeface="Helvetica Neue"/>
                <a:ea typeface="Helvetica Neue"/>
                <a:cs typeface="Helvetica Neue"/>
                <a:sym typeface="Helvetica Neue"/>
              </a:defRPr>
            </a:lvl1pPr>
            <a:lvl2pPr lvl="1" rtl="0">
              <a:spcBef>
                <a:spcPts val="0"/>
              </a:spcBef>
              <a:buNone/>
              <a:defRPr sz="500" b="1"/>
            </a:lvl2pPr>
            <a:lvl3pPr lvl="2" rtl="0">
              <a:spcBef>
                <a:spcPts val="0"/>
              </a:spcBef>
              <a:buNone/>
              <a:defRPr sz="500" b="1"/>
            </a:lvl3pPr>
            <a:lvl4pPr lvl="3" rtl="0">
              <a:spcBef>
                <a:spcPts val="0"/>
              </a:spcBef>
              <a:buNone/>
              <a:defRPr sz="500" b="1"/>
            </a:lvl4pPr>
            <a:lvl5pPr lvl="4" rtl="0">
              <a:spcBef>
                <a:spcPts val="0"/>
              </a:spcBef>
              <a:buNone/>
              <a:defRPr sz="500" b="1"/>
            </a:lvl5pPr>
            <a:lvl6pPr lvl="5" rtl="0">
              <a:spcBef>
                <a:spcPts val="0"/>
              </a:spcBef>
              <a:buNone/>
              <a:defRPr sz="500" b="1"/>
            </a:lvl6pPr>
            <a:lvl7pPr lvl="6" rtl="0">
              <a:spcBef>
                <a:spcPts val="0"/>
              </a:spcBef>
              <a:buNone/>
              <a:defRPr sz="500" b="1"/>
            </a:lvl7pPr>
            <a:lvl8pPr lvl="7" rtl="0">
              <a:spcBef>
                <a:spcPts val="0"/>
              </a:spcBef>
              <a:buNone/>
              <a:defRPr sz="500" b="1"/>
            </a:lvl8pPr>
            <a:lvl9pPr lvl="8" rtl="0">
              <a:spcBef>
                <a:spcPts val="0"/>
              </a:spcBef>
              <a:buNone/>
              <a:defRPr sz="500" b="1"/>
            </a:lvl9pPr>
          </a:lstStyle>
          <a:p>
            <a:endParaRPr/>
          </a:p>
        </p:txBody>
      </p:sp>
      <p:sp>
        <p:nvSpPr>
          <p:cNvPr id="547" name="Shape 54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rgbClr val="12939A"/>
                </a:solidFill>
                <a:latin typeface="Helvetica Neue"/>
                <a:ea typeface="Helvetica Neue"/>
                <a:cs typeface="Helvetica Neue"/>
                <a:sym typeface="Helvetica Neue"/>
              </a:rPr>
              <a:t>‹#›</a:t>
            </a:fld>
            <a:endParaRPr lang="en">
              <a:solidFill>
                <a:srgbClr val="12939A"/>
              </a:solidFill>
              <a:latin typeface="Helvetica Neue"/>
              <a:ea typeface="Helvetica Neue"/>
              <a:cs typeface="Helvetica Neue"/>
              <a:sym typeface="Helvetica Neue"/>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548"/>
        <p:cNvGrpSpPr/>
        <p:nvPr/>
      </p:nvGrpSpPr>
      <p:grpSpPr>
        <a:xfrm>
          <a:off x="0" y="0"/>
          <a:ext cx="0" cy="0"/>
          <a:chOff x="0" y="0"/>
          <a:chExt cx="0" cy="0"/>
        </a:xfrm>
      </p:grpSpPr>
      <p:pic>
        <p:nvPicPr>
          <p:cNvPr id="549" name="Shape 549"/>
          <p:cNvPicPr preferRelativeResize="0"/>
          <p:nvPr/>
        </p:nvPicPr>
        <p:blipFill rotWithShape="1">
          <a:blip r:embed="rId2">
            <a:alphaModFix amt="50000"/>
          </a:blip>
          <a:srcRect l="1838" t="4749" r="2394" b="3566"/>
          <a:stretch/>
        </p:blipFill>
        <p:spPr>
          <a:xfrm>
            <a:off x="0" y="0"/>
            <a:ext cx="9143999" cy="5143501"/>
          </a:xfrm>
          <a:prstGeom prst="rect">
            <a:avLst/>
          </a:prstGeom>
          <a:noFill/>
          <a:ln>
            <a:noFill/>
          </a:ln>
        </p:spPr>
      </p:pic>
      <p:sp>
        <p:nvSpPr>
          <p:cNvPr id="550" name="Shape 55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36"/>
        <p:cNvGrpSpPr/>
        <p:nvPr/>
      </p:nvGrpSpPr>
      <p:grpSpPr>
        <a:xfrm>
          <a:off x="0" y="0"/>
          <a:ext cx="0" cy="0"/>
          <a:chOff x="0" y="0"/>
          <a:chExt cx="0" cy="0"/>
        </a:xfrm>
      </p:grpSpPr>
      <p:sp>
        <p:nvSpPr>
          <p:cNvPr id="637" name="Shape 637"/>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638" name="Shape 638"/>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639" name="Shape 63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42" name="Shape 64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5" name="Shape 645"/>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6" name="Shape 646"/>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9" name="Shape 649"/>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50" name="Shape 650"/>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51" name="Shape 65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4" name="Shape 65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57" name="Shape 657"/>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58" name="Shape 658"/>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Main point">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661" name="Shape 66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62"/>
        <p:cNvGrpSpPr/>
        <p:nvPr/>
      </p:nvGrpSpPr>
      <p:grpSpPr>
        <a:xfrm>
          <a:off x="0" y="0"/>
          <a:ext cx="0" cy="0"/>
          <a:chOff x="0" y="0"/>
          <a:chExt cx="0" cy="0"/>
        </a:xfrm>
      </p:grpSpPr>
      <p:sp>
        <p:nvSpPr>
          <p:cNvPr id="663" name="Shape 663"/>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664" name="Shape 664"/>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665" name="Shape 665"/>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666" name="Shape 666"/>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7" name="Shape 667"/>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aption">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rtl="0">
              <a:lnSpc>
                <a:spcPct val="100000"/>
              </a:lnSpc>
              <a:spcBef>
                <a:spcPts val="0"/>
              </a:spcBef>
              <a:spcAft>
                <a:spcPts val="0"/>
              </a:spcAft>
              <a:buNone/>
              <a:defRPr/>
            </a:lvl1pPr>
          </a:lstStyle>
          <a:p>
            <a:endParaRPr/>
          </a:p>
        </p:txBody>
      </p:sp>
      <p:sp>
        <p:nvSpPr>
          <p:cNvPr id="670" name="Shape 67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ig number">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673" name="Shape 673"/>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674" name="Shape 674"/>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75"/>
        <p:cNvGrpSpPr/>
        <p:nvPr/>
      </p:nvGrpSpPr>
      <p:grpSpPr>
        <a:xfrm>
          <a:off x="0" y="0"/>
          <a:ext cx="0" cy="0"/>
          <a:chOff x="0" y="0"/>
          <a:chExt cx="0" cy="0"/>
        </a:xfrm>
      </p:grpSpPr>
      <p:sp>
        <p:nvSpPr>
          <p:cNvPr id="676" name="Shape 676"/>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599"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300">
                <a:solidFill>
                  <a:schemeClr val="tx1"/>
                </a:solidFill>
              </a:rPr>
              <a:t>‹#›</a:t>
            </a:fld>
            <a:endParaRPr lang="en" sz="1300">
              <a:solidFill>
                <a:schemeClr val="tx1"/>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
        <p:cNvGrpSpPr/>
        <p:nvPr/>
      </p:nvGrpSpPr>
      <p:grpSpPr>
        <a:xfrm>
          <a:off x="0" y="0"/>
          <a:ext cx="0" cy="0"/>
          <a:chOff x="0" y="0"/>
          <a:chExt cx="0" cy="0"/>
        </a:xfrm>
      </p:grpSpPr>
      <p:sp>
        <p:nvSpPr>
          <p:cNvPr id="173" name="Shape 173"/>
          <p:cNvSpPr txBox="1">
            <a:spLocks noGrp="1"/>
          </p:cNvSpPr>
          <p:nvPr>
            <p:ph type="sldNum" idx="12"/>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300">
                <a:solidFill>
                  <a:schemeClr val="tx1"/>
                </a:solidFill>
              </a:rPr>
              <a:t>‹#›</a:t>
            </a:fld>
            <a:endParaRPr lang="en" sz="1300">
              <a:solidFill>
                <a:schemeClr val="tx1"/>
              </a:solidFill>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
        <p:cNvGrpSpPr/>
        <p:nvPr/>
      </p:nvGrpSpPr>
      <p:grpSpPr>
        <a:xfrm>
          <a:off x="0" y="0"/>
          <a:ext cx="0" cy="0"/>
          <a:chOff x="0" y="0"/>
          <a:chExt cx="0" cy="0"/>
        </a:xfrm>
      </p:grpSpPr>
      <p:sp>
        <p:nvSpPr>
          <p:cNvPr id="294" name="Shape 294"/>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295" name="Shape 295"/>
          <p:cNvSpPr txBox="1">
            <a:spLocks noGrp="1"/>
          </p:cNvSpPr>
          <p:nvPr>
            <p:ph type="sldNum" idx="12"/>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300">
                <a:solidFill>
                  <a:schemeClr val="tx1"/>
                </a:solidFill>
              </a:rPr>
              <a:t>‹#›</a:t>
            </a:fld>
            <a:endParaRPr lang="en" sz="1300">
              <a:solidFill>
                <a:schemeClr val="tx1"/>
              </a:solidFill>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9"/>
        <p:cNvGrpSpPr/>
        <p:nvPr/>
      </p:nvGrpSpPr>
      <p:grpSpPr>
        <a:xfrm>
          <a:off x="0" y="0"/>
          <a:ext cx="0" cy="0"/>
          <a:chOff x="0" y="0"/>
          <a:chExt cx="0" cy="0"/>
        </a:xfrm>
      </p:grpSpPr>
      <p:sp>
        <p:nvSpPr>
          <p:cNvPr id="430" name="Shape 430"/>
          <p:cNvSpPr txBox="1">
            <a:spLocks noGrp="1"/>
          </p:cNvSpPr>
          <p:nvPr>
            <p:ph type="sldNum" idx="12"/>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300">
                <a:solidFill>
                  <a:schemeClr val="tx1"/>
                </a:solidFill>
              </a:rPr>
              <a:t>‹#›</a:t>
            </a:fld>
            <a:endParaRPr lang="en" sz="1300">
              <a:solidFill>
                <a:schemeClr val="tx1"/>
              </a:solidFill>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634" name="Shape 634"/>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rtl="0">
              <a:lnSpc>
                <a:spcPct val="115000"/>
              </a:lnSpc>
              <a:spcBef>
                <a:spcPts val="0"/>
              </a:spcBef>
              <a:spcAft>
                <a:spcPts val="1600"/>
              </a:spcAft>
              <a:buClr>
                <a:schemeClr val="dk2"/>
              </a:buClr>
              <a:buSzPct val="100000"/>
              <a:buChar char="●"/>
              <a:defRPr sz="1800">
                <a:solidFill>
                  <a:schemeClr val="dk2"/>
                </a:solidFill>
              </a:defRPr>
            </a:lvl1pPr>
            <a:lvl2pPr lvl="1" rtl="0">
              <a:lnSpc>
                <a:spcPct val="115000"/>
              </a:lnSpc>
              <a:spcBef>
                <a:spcPts val="0"/>
              </a:spcBef>
              <a:spcAft>
                <a:spcPts val="1600"/>
              </a:spcAft>
              <a:buClr>
                <a:schemeClr val="dk2"/>
              </a:buClr>
              <a:buChar char="○"/>
              <a:defRPr>
                <a:solidFill>
                  <a:schemeClr val="dk2"/>
                </a:solidFill>
              </a:defRPr>
            </a:lvl2pPr>
            <a:lvl3pPr lvl="2" rtl="0">
              <a:lnSpc>
                <a:spcPct val="115000"/>
              </a:lnSpc>
              <a:spcBef>
                <a:spcPts val="0"/>
              </a:spcBef>
              <a:spcAft>
                <a:spcPts val="1600"/>
              </a:spcAft>
              <a:buClr>
                <a:schemeClr val="dk2"/>
              </a:buClr>
              <a:buChar char="■"/>
              <a:defRPr>
                <a:solidFill>
                  <a:schemeClr val="dk2"/>
                </a:solidFill>
              </a:defRPr>
            </a:lvl3pPr>
            <a:lvl4pPr lvl="3" rtl="0">
              <a:lnSpc>
                <a:spcPct val="115000"/>
              </a:lnSpc>
              <a:spcBef>
                <a:spcPts val="0"/>
              </a:spcBef>
              <a:spcAft>
                <a:spcPts val="1600"/>
              </a:spcAft>
              <a:buClr>
                <a:schemeClr val="dk2"/>
              </a:buClr>
              <a:buChar char="●"/>
              <a:defRPr>
                <a:solidFill>
                  <a:schemeClr val="dk2"/>
                </a:solidFill>
              </a:defRPr>
            </a:lvl4pPr>
            <a:lvl5pPr lvl="4" rtl="0">
              <a:lnSpc>
                <a:spcPct val="115000"/>
              </a:lnSpc>
              <a:spcBef>
                <a:spcPts val="0"/>
              </a:spcBef>
              <a:spcAft>
                <a:spcPts val="1600"/>
              </a:spcAft>
              <a:buClr>
                <a:schemeClr val="dk2"/>
              </a:buClr>
              <a:buChar char="○"/>
              <a:defRPr>
                <a:solidFill>
                  <a:schemeClr val="dk2"/>
                </a:solidFill>
              </a:defRPr>
            </a:lvl5pPr>
            <a:lvl6pPr lvl="5" rtl="0">
              <a:lnSpc>
                <a:spcPct val="115000"/>
              </a:lnSpc>
              <a:spcBef>
                <a:spcPts val="0"/>
              </a:spcBef>
              <a:spcAft>
                <a:spcPts val="1600"/>
              </a:spcAft>
              <a:buClr>
                <a:schemeClr val="dk2"/>
              </a:buClr>
              <a:buChar char="■"/>
              <a:defRPr>
                <a:solidFill>
                  <a:schemeClr val="dk2"/>
                </a:solidFill>
              </a:defRPr>
            </a:lvl6pPr>
            <a:lvl7pPr lvl="6" rtl="0">
              <a:lnSpc>
                <a:spcPct val="115000"/>
              </a:lnSpc>
              <a:spcBef>
                <a:spcPts val="0"/>
              </a:spcBef>
              <a:spcAft>
                <a:spcPts val="1600"/>
              </a:spcAft>
              <a:buClr>
                <a:schemeClr val="dk2"/>
              </a:buClr>
              <a:buChar char="●"/>
              <a:defRPr>
                <a:solidFill>
                  <a:schemeClr val="dk2"/>
                </a:solidFill>
              </a:defRPr>
            </a:lvl7pPr>
            <a:lvl8pPr lvl="7" rtl="0">
              <a:lnSpc>
                <a:spcPct val="115000"/>
              </a:lnSpc>
              <a:spcBef>
                <a:spcPts val="0"/>
              </a:spcBef>
              <a:spcAft>
                <a:spcPts val="1600"/>
              </a:spcAft>
              <a:buClr>
                <a:schemeClr val="dk2"/>
              </a:buClr>
              <a:buChar char="○"/>
              <a:defRPr>
                <a:solidFill>
                  <a:schemeClr val="dk2"/>
                </a:solidFill>
              </a:defRPr>
            </a:lvl8pPr>
            <a:lvl9pPr lvl="8" rtl="0">
              <a:lnSpc>
                <a:spcPct val="115000"/>
              </a:lnSpc>
              <a:spcBef>
                <a:spcPts val="0"/>
              </a:spcBef>
              <a:spcAft>
                <a:spcPts val="1600"/>
              </a:spcAft>
              <a:buClr>
                <a:schemeClr val="dk2"/>
              </a:buClr>
              <a:buChar char="■"/>
              <a:defRPr>
                <a:solidFill>
                  <a:schemeClr val="dk2"/>
                </a:solidFill>
              </a:defRPr>
            </a:lvl9pPr>
          </a:lstStyle>
          <a:p>
            <a:endParaRPr/>
          </a:p>
        </p:txBody>
      </p:sp>
      <p:sp>
        <p:nvSpPr>
          <p:cNvPr id="635" name="Shape 635"/>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txBox="1">
            <a:spLocks noGrp="1"/>
          </p:cNvSpPr>
          <p:nvPr>
            <p:ph type="subTitle" idx="1"/>
          </p:nvPr>
        </p:nvSpPr>
        <p:spPr>
          <a:xfrm>
            <a:off x="721959" y="1955878"/>
            <a:ext cx="3918900" cy="219000"/>
          </a:xfrm>
          <a:prstGeom prst="rect">
            <a:avLst/>
          </a:prstGeom>
        </p:spPr>
        <p:txBody>
          <a:bodyPr wrap="square" lIns="34275" tIns="34275" rIns="34275" bIns="34275" anchor="t" anchorCtr="0">
            <a:noAutofit/>
          </a:bodyPr>
          <a:lstStyle/>
          <a:p>
            <a:pPr lvl="0" rtl="0">
              <a:spcBef>
                <a:spcPts val="0"/>
              </a:spcBef>
              <a:buNone/>
            </a:pPr>
            <a:r>
              <a:rPr lang="en"/>
              <a:t>Presentation for Metro Mobility Task Force</a:t>
            </a:r>
          </a:p>
        </p:txBody>
      </p:sp>
      <p:sp>
        <p:nvSpPr>
          <p:cNvPr id="682" name="Shape 682"/>
          <p:cNvSpPr txBox="1">
            <a:spLocks noGrp="1"/>
          </p:cNvSpPr>
          <p:nvPr>
            <p:ph type="title"/>
          </p:nvPr>
        </p:nvSpPr>
        <p:spPr>
          <a:xfrm>
            <a:off x="700550" y="1428700"/>
            <a:ext cx="4448099" cy="500999"/>
          </a:xfrm>
          <a:prstGeom prst="rect">
            <a:avLst/>
          </a:prstGeom>
        </p:spPr>
        <p:txBody>
          <a:bodyPr wrap="square" lIns="34275" tIns="34275" rIns="34275" bIns="34275" anchor="t" anchorCtr="0">
            <a:noAutofit/>
          </a:bodyPr>
          <a:lstStyle/>
          <a:p>
            <a:pPr lvl="0" rtl="0">
              <a:spcBef>
                <a:spcPts val="0"/>
              </a:spcBef>
              <a:buNone/>
            </a:pPr>
            <a:r>
              <a:rPr lang="en" sz="2600"/>
              <a:t>Uber Technologies</a:t>
            </a:r>
          </a:p>
        </p:txBody>
      </p:sp>
      <p:sp>
        <p:nvSpPr>
          <p:cNvPr id="683" name="Shape 683"/>
          <p:cNvSpPr txBox="1">
            <a:spLocks noGrp="1"/>
          </p:cNvSpPr>
          <p:nvPr>
            <p:ph type="subTitle" idx="2"/>
          </p:nvPr>
        </p:nvSpPr>
        <p:spPr>
          <a:xfrm>
            <a:off x="710175" y="4421578"/>
            <a:ext cx="2228700" cy="285899"/>
          </a:xfrm>
          <a:prstGeom prst="rect">
            <a:avLst/>
          </a:prstGeom>
        </p:spPr>
        <p:txBody>
          <a:bodyPr wrap="square" lIns="34275" tIns="34275" rIns="34275" bIns="34275" anchor="b" anchorCtr="0">
            <a:noAutofit/>
          </a:bodyPr>
          <a:lstStyle/>
          <a:p>
            <a:pPr lvl="0" rtl="0">
              <a:spcBef>
                <a:spcPts val="0"/>
              </a:spcBef>
              <a:buNone/>
            </a:pPr>
            <a:r>
              <a:rPr lang="en"/>
              <a:t>SEPTEMBER 2017</a:t>
            </a:r>
          </a:p>
        </p:txBody>
      </p:sp>
      <p:sp>
        <p:nvSpPr>
          <p:cNvPr id="684" name="Shape 68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595950" y="245825"/>
            <a:ext cx="60648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a:t>
            </a:r>
          </a:p>
          <a:p>
            <a:pPr marL="0" marR="0" lvl="0" indent="0" algn="l" rtl="0">
              <a:lnSpc>
                <a:spcPct val="100000"/>
              </a:lnSpc>
              <a:spcBef>
                <a:spcPts val="0"/>
              </a:spcBef>
              <a:spcAft>
                <a:spcPts val="0"/>
              </a:spcAft>
              <a:buNone/>
            </a:pPr>
            <a:r>
              <a:rPr lang="en"/>
              <a:t>Service </a:t>
            </a:r>
          </a:p>
          <a:p>
            <a:pPr marL="0" marR="0" lvl="0" indent="0" algn="l" rtl="0">
              <a:lnSpc>
                <a:spcPct val="100000"/>
              </a:lnSpc>
              <a:spcBef>
                <a:spcPts val="0"/>
              </a:spcBef>
              <a:spcAft>
                <a:spcPts val="0"/>
              </a:spcAft>
              <a:buNone/>
            </a:pPr>
            <a:r>
              <a:rPr lang="en"/>
              <a:t>Area</a:t>
            </a:r>
          </a:p>
        </p:txBody>
      </p:sp>
      <p:sp>
        <p:nvSpPr>
          <p:cNvPr id="763" name="Shape 763"/>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64" name="Shape 76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10</a:t>
            </a:fld>
            <a:endParaRPr lang="en"/>
          </a:p>
        </p:txBody>
      </p:sp>
      <p:pic>
        <p:nvPicPr>
          <p:cNvPr id="765" name="Shape 765" title="Image of Twin Cities Metro"/>
          <p:cNvPicPr preferRelativeResize="0"/>
          <p:nvPr/>
        </p:nvPicPr>
        <p:blipFill rotWithShape="1">
          <a:blip r:embed="rId3">
            <a:alphaModFix/>
          </a:blip>
          <a:srcRect l="6105" r="12600"/>
          <a:stretch/>
        </p:blipFill>
        <p:spPr>
          <a:xfrm>
            <a:off x="2490375" y="332812"/>
            <a:ext cx="5043400" cy="4477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595950" y="245825"/>
            <a:ext cx="66000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in Minnesota</a:t>
            </a:r>
            <a:br>
              <a:rPr lang="en"/>
            </a:br>
            <a:r>
              <a:rPr lang="en" sz="1400">
                <a:solidFill>
                  <a:srgbClr val="12939A"/>
                </a:solidFill>
              </a:rPr>
              <a:t>Meet our Drivers</a:t>
            </a:r>
          </a:p>
        </p:txBody>
      </p:sp>
      <p:sp>
        <p:nvSpPr>
          <p:cNvPr id="771" name="Shape 771"/>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72" name="Shape 77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11</a:t>
            </a:fld>
            <a:endParaRPr lang="en"/>
          </a:p>
        </p:txBody>
      </p:sp>
      <p:pic>
        <p:nvPicPr>
          <p:cNvPr id="773" name="Shape 773" title="Image of Uber driver in Minnesota"/>
          <p:cNvPicPr preferRelativeResize="0"/>
          <p:nvPr/>
        </p:nvPicPr>
        <p:blipFill>
          <a:blip r:embed="rId3">
            <a:alphaModFix/>
          </a:blip>
          <a:stretch>
            <a:fillRect/>
          </a:stretch>
        </p:blipFill>
        <p:spPr>
          <a:xfrm>
            <a:off x="174300" y="1720037"/>
            <a:ext cx="2419324" cy="2015524"/>
          </a:xfrm>
          <a:prstGeom prst="rect">
            <a:avLst/>
          </a:prstGeom>
          <a:noFill/>
          <a:ln>
            <a:noFill/>
          </a:ln>
        </p:spPr>
      </p:pic>
      <p:pic>
        <p:nvPicPr>
          <p:cNvPr id="774" name="Shape 774" title="Image of Uber driver in Minnesota"/>
          <p:cNvPicPr preferRelativeResize="0"/>
          <p:nvPr/>
        </p:nvPicPr>
        <p:blipFill>
          <a:blip r:embed="rId4">
            <a:alphaModFix/>
          </a:blip>
          <a:stretch>
            <a:fillRect/>
          </a:stretch>
        </p:blipFill>
        <p:spPr>
          <a:xfrm>
            <a:off x="2814649" y="1614212"/>
            <a:ext cx="2566499" cy="2227162"/>
          </a:xfrm>
          <a:prstGeom prst="rect">
            <a:avLst/>
          </a:prstGeom>
          <a:noFill/>
          <a:ln>
            <a:noFill/>
          </a:ln>
        </p:spPr>
      </p:pic>
      <p:pic>
        <p:nvPicPr>
          <p:cNvPr id="775" name="Shape 775" title="Image of Uber driver in Minnesota"/>
          <p:cNvPicPr preferRelativeResize="0"/>
          <p:nvPr/>
        </p:nvPicPr>
        <p:blipFill>
          <a:blip r:embed="rId5">
            <a:alphaModFix/>
          </a:blip>
          <a:stretch>
            <a:fillRect/>
          </a:stretch>
        </p:blipFill>
        <p:spPr>
          <a:xfrm>
            <a:off x="5814643" y="1614212"/>
            <a:ext cx="2470531" cy="2227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595950" y="245825"/>
            <a:ext cx="60648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Logistical Partnerships</a:t>
            </a:r>
          </a:p>
          <a:p>
            <a:pPr marL="0" marR="0" lvl="0" indent="0" algn="l" rtl="0">
              <a:lnSpc>
                <a:spcPct val="100000"/>
              </a:lnSpc>
              <a:spcBef>
                <a:spcPts val="0"/>
              </a:spcBef>
              <a:spcAft>
                <a:spcPts val="0"/>
              </a:spcAft>
              <a:buNone/>
            </a:pPr>
            <a:endParaRPr/>
          </a:p>
        </p:txBody>
      </p:sp>
      <p:sp>
        <p:nvSpPr>
          <p:cNvPr id="781" name="Shape 781"/>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82" name="Shape 78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12</a:t>
            </a:fld>
            <a:endParaRPr lang="en"/>
          </a:p>
        </p:txBody>
      </p:sp>
      <p:pic>
        <p:nvPicPr>
          <p:cNvPr id="783" name="Shape 783" title="Image of Uber partnership with the Mall of America"/>
          <p:cNvPicPr preferRelativeResize="0"/>
          <p:nvPr/>
        </p:nvPicPr>
        <p:blipFill>
          <a:blip r:embed="rId3">
            <a:alphaModFix/>
          </a:blip>
          <a:stretch>
            <a:fillRect/>
          </a:stretch>
        </p:blipFill>
        <p:spPr>
          <a:xfrm>
            <a:off x="5354600" y="715074"/>
            <a:ext cx="2644324" cy="1871049"/>
          </a:xfrm>
          <a:prstGeom prst="rect">
            <a:avLst/>
          </a:prstGeom>
          <a:noFill/>
          <a:ln>
            <a:noFill/>
          </a:ln>
        </p:spPr>
      </p:pic>
      <p:pic>
        <p:nvPicPr>
          <p:cNvPr id="784" name="Shape 784" title="Image of press release of Uber partnership with MN Timberwolves"/>
          <p:cNvPicPr preferRelativeResize="0"/>
          <p:nvPr/>
        </p:nvPicPr>
        <p:blipFill>
          <a:blip r:embed="rId4">
            <a:alphaModFix/>
          </a:blip>
          <a:stretch>
            <a:fillRect/>
          </a:stretch>
        </p:blipFill>
        <p:spPr>
          <a:xfrm>
            <a:off x="360836" y="3382950"/>
            <a:ext cx="4067737" cy="1680149"/>
          </a:xfrm>
          <a:prstGeom prst="rect">
            <a:avLst/>
          </a:prstGeom>
          <a:noFill/>
          <a:ln>
            <a:noFill/>
          </a:ln>
        </p:spPr>
      </p:pic>
      <p:pic>
        <p:nvPicPr>
          <p:cNvPr id="785" name="Shape 785" title="Image of Uber/MN Vikings partnership"/>
          <p:cNvPicPr preferRelativeResize="0"/>
          <p:nvPr/>
        </p:nvPicPr>
        <p:blipFill>
          <a:blip r:embed="rId5">
            <a:alphaModFix/>
          </a:blip>
          <a:stretch>
            <a:fillRect/>
          </a:stretch>
        </p:blipFill>
        <p:spPr>
          <a:xfrm>
            <a:off x="499224" y="1116125"/>
            <a:ext cx="4067750" cy="1469998"/>
          </a:xfrm>
          <a:prstGeom prst="rect">
            <a:avLst/>
          </a:prstGeom>
          <a:noFill/>
          <a:ln>
            <a:noFill/>
          </a:ln>
        </p:spPr>
      </p:pic>
      <p:pic>
        <p:nvPicPr>
          <p:cNvPr id="786" name="Shape 786" title="Image of Uber/MN Vikings partnership"/>
          <p:cNvPicPr preferRelativeResize="0"/>
          <p:nvPr/>
        </p:nvPicPr>
        <p:blipFill>
          <a:blip r:embed="rId6">
            <a:alphaModFix/>
          </a:blip>
          <a:stretch>
            <a:fillRect/>
          </a:stretch>
        </p:blipFill>
        <p:spPr>
          <a:xfrm>
            <a:off x="437600" y="2203699"/>
            <a:ext cx="4191000" cy="990600"/>
          </a:xfrm>
          <a:prstGeom prst="rect">
            <a:avLst/>
          </a:prstGeom>
          <a:noFill/>
          <a:ln>
            <a:noFill/>
          </a:ln>
        </p:spPr>
      </p:pic>
      <p:pic>
        <p:nvPicPr>
          <p:cNvPr id="787" name="Shape 787" title="image of Uber and Mn State Fair partnership"/>
          <p:cNvPicPr preferRelativeResize="0"/>
          <p:nvPr/>
        </p:nvPicPr>
        <p:blipFill>
          <a:blip r:embed="rId7">
            <a:alphaModFix/>
          </a:blip>
          <a:stretch>
            <a:fillRect/>
          </a:stretch>
        </p:blipFill>
        <p:spPr>
          <a:xfrm>
            <a:off x="4989924" y="3141812"/>
            <a:ext cx="3092867" cy="1366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595950" y="245825"/>
            <a:ext cx="60648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Community Partnerships</a:t>
            </a:r>
          </a:p>
          <a:p>
            <a:pPr marL="0" marR="0" lvl="0" indent="0" algn="l" rtl="0">
              <a:lnSpc>
                <a:spcPct val="100000"/>
              </a:lnSpc>
              <a:spcBef>
                <a:spcPts val="0"/>
              </a:spcBef>
              <a:spcAft>
                <a:spcPts val="0"/>
              </a:spcAft>
              <a:buNone/>
            </a:pPr>
            <a:endParaRPr/>
          </a:p>
        </p:txBody>
      </p:sp>
      <p:sp>
        <p:nvSpPr>
          <p:cNvPr id="793" name="Shape 793"/>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94" name="Shape 794"/>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13</a:t>
            </a:fld>
            <a:endParaRPr lang="en"/>
          </a:p>
        </p:txBody>
      </p:sp>
      <p:pic>
        <p:nvPicPr>
          <p:cNvPr id="795" name="Shape 795" title="Image of Uber Partnership with Caribou Coffee"/>
          <p:cNvPicPr preferRelativeResize="0"/>
          <p:nvPr/>
        </p:nvPicPr>
        <p:blipFill>
          <a:blip r:embed="rId3">
            <a:alphaModFix/>
          </a:blip>
          <a:stretch>
            <a:fillRect/>
          </a:stretch>
        </p:blipFill>
        <p:spPr>
          <a:xfrm>
            <a:off x="5341273" y="607972"/>
            <a:ext cx="2810600" cy="1542904"/>
          </a:xfrm>
          <a:prstGeom prst="rect">
            <a:avLst/>
          </a:prstGeom>
          <a:noFill/>
          <a:ln>
            <a:noFill/>
          </a:ln>
        </p:spPr>
      </p:pic>
      <p:pic>
        <p:nvPicPr>
          <p:cNvPr id="796" name="Shape 796" title="Mothers Against Drunk Driving (MADD) and Uber partnership"/>
          <p:cNvPicPr preferRelativeResize="0"/>
          <p:nvPr/>
        </p:nvPicPr>
        <p:blipFill>
          <a:blip r:embed="rId4">
            <a:alphaModFix/>
          </a:blip>
          <a:stretch>
            <a:fillRect/>
          </a:stretch>
        </p:blipFill>
        <p:spPr>
          <a:xfrm>
            <a:off x="181387" y="739907"/>
            <a:ext cx="3895099" cy="2077766"/>
          </a:xfrm>
          <a:prstGeom prst="rect">
            <a:avLst/>
          </a:prstGeom>
          <a:noFill/>
          <a:ln>
            <a:noFill/>
          </a:ln>
        </p:spPr>
      </p:pic>
      <p:pic>
        <p:nvPicPr>
          <p:cNvPr id="797" name="Shape 797" title="Partnership image"/>
          <p:cNvPicPr preferRelativeResize="0"/>
          <p:nvPr/>
        </p:nvPicPr>
        <p:blipFill>
          <a:blip r:embed="rId5">
            <a:alphaModFix/>
          </a:blip>
          <a:stretch>
            <a:fillRect/>
          </a:stretch>
        </p:blipFill>
        <p:spPr>
          <a:xfrm>
            <a:off x="290025" y="2969841"/>
            <a:ext cx="3218499" cy="1981007"/>
          </a:xfrm>
          <a:prstGeom prst="rect">
            <a:avLst/>
          </a:prstGeom>
          <a:noFill/>
          <a:ln>
            <a:noFill/>
          </a:ln>
        </p:spPr>
      </p:pic>
      <p:pic>
        <p:nvPicPr>
          <p:cNvPr id="798" name="Shape 798" title="meals on wheels image"/>
          <p:cNvPicPr preferRelativeResize="0"/>
          <p:nvPr/>
        </p:nvPicPr>
        <p:blipFill>
          <a:blip r:embed="rId6">
            <a:alphaModFix/>
          </a:blip>
          <a:stretch>
            <a:fillRect/>
          </a:stretch>
        </p:blipFill>
        <p:spPr>
          <a:xfrm>
            <a:off x="3129875" y="2150875"/>
            <a:ext cx="4257874" cy="1191050"/>
          </a:xfrm>
          <a:prstGeom prst="rect">
            <a:avLst/>
          </a:prstGeom>
          <a:noFill/>
          <a:ln>
            <a:noFill/>
          </a:ln>
        </p:spPr>
      </p:pic>
      <p:pic>
        <p:nvPicPr>
          <p:cNvPr id="799" name="Shape 799" title="Kids in need foundation image"/>
          <p:cNvPicPr preferRelativeResize="0"/>
          <p:nvPr/>
        </p:nvPicPr>
        <p:blipFill rotWithShape="1">
          <a:blip r:embed="rId7">
            <a:alphaModFix/>
          </a:blip>
          <a:srcRect l="6948" r="5752"/>
          <a:stretch/>
        </p:blipFill>
        <p:spPr>
          <a:xfrm>
            <a:off x="3969774" y="3097050"/>
            <a:ext cx="4125750" cy="176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874603" y="437137"/>
            <a:ext cx="5127000" cy="430500"/>
          </a:xfrm>
          <a:prstGeom prst="rect">
            <a:avLst/>
          </a:prstGeom>
        </p:spPr>
        <p:txBody>
          <a:bodyPr wrap="square" lIns="34275" tIns="34275" rIns="34275" bIns="34275" anchor="t" anchorCtr="0">
            <a:noAutofit/>
          </a:bodyPr>
          <a:lstStyle/>
          <a:p>
            <a:pPr lvl="0" rtl="0">
              <a:spcBef>
                <a:spcPts val="0"/>
              </a:spcBef>
              <a:buNone/>
            </a:pPr>
            <a:r>
              <a:rPr lang="en"/>
              <a:t>uberX Pricing </a:t>
            </a:r>
          </a:p>
        </p:txBody>
      </p:sp>
      <p:sp>
        <p:nvSpPr>
          <p:cNvPr id="805" name="Shape 805"/>
          <p:cNvSpPr txBox="1">
            <a:spLocks noGrp="1"/>
          </p:cNvSpPr>
          <p:nvPr>
            <p:ph type="subTitle" idx="2"/>
          </p:nvPr>
        </p:nvSpPr>
        <p:spPr>
          <a:xfrm>
            <a:off x="874600" y="1059900"/>
            <a:ext cx="5127000" cy="1156500"/>
          </a:xfrm>
          <a:prstGeom prst="rect">
            <a:avLst/>
          </a:prstGeom>
        </p:spPr>
        <p:txBody>
          <a:bodyPr wrap="square" lIns="34275" tIns="34275" rIns="34275" bIns="34275" anchor="t" anchorCtr="0">
            <a:noAutofit/>
          </a:bodyPr>
          <a:lstStyle/>
          <a:p>
            <a:pPr marL="0" marR="0" lvl="0" indent="0" algn="l" rtl="0">
              <a:lnSpc>
                <a:spcPct val="110000"/>
              </a:lnSpc>
              <a:spcBef>
                <a:spcPts val="0"/>
              </a:spcBef>
              <a:spcAft>
                <a:spcPts val="800"/>
              </a:spcAft>
              <a:buNone/>
            </a:pPr>
            <a:r>
              <a:rPr lang="en" sz="1000"/>
              <a:t>Our pricing information is transparent and provided up front before a trip is requested.</a:t>
            </a:r>
          </a:p>
          <a:p>
            <a:pPr marL="0" marR="0" lvl="0" indent="0" algn="l" rtl="0">
              <a:lnSpc>
                <a:spcPct val="110000"/>
              </a:lnSpc>
              <a:spcBef>
                <a:spcPts val="0"/>
              </a:spcBef>
              <a:spcAft>
                <a:spcPts val="800"/>
              </a:spcAft>
              <a:buNone/>
            </a:pPr>
            <a:r>
              <a:rPr lang="en" sz="1000"/>
              <a:t>Prior to requesting a trip, riders can estimate the cost of a trip online or by utilizing the</a:t>
            </a:r>
            <a:r>
              <a:rPr lang="en" sz="1000" b="1"/>
              <a:t> in-app tool</a:t>
            </a:r>
            <a:r>
              <a:rPr lang="en" sz="1000"/>
              <a:t> (pictured right). </a:t>
            </a:r>
          </a:p>
          <a:p>
            <a:pPr lvl="0" rtl="0">
              <a:spcBef>
                <a:spcPts val="0"/>
              </a:spcBef>
              <a:buNone/>
            </a:pPr>
            <a:r>
              <a:rPr lang="en" sz="1000"/>
              <a:t>Uber has a dynamic pricing model for all riders, which allows the service to remain reliable, even in peak times.  </a:t>
            </a:r>
          </a:p>
          <a:p>
            <a:pPr lvl="0" rtl="0">
              <a:spcBef>
                <a:spcPts val="0"/>
              </a:spcBef>
              <a:buNone/>
            </a:pPr>
            <a:r>
              <a:rPr lang="en" sz="1000"/>
              <a:t>If the pick up or drop of location changes after the trip is confirmed, the price will be updated and reflected on the receipt.   </a:t>
            </a:r>
          </a:p>
          <a:p>
            <a:pPr marL="0" marR="0" lvl="0" indent="0" algn="l" rtl="0">
              <a:lnSpc>
                <a:spcPct val="110000"/>
              </a:lnSpc>
              <a:spcBef>
                <a:spcPts val="0"/>
              </a:spcBef>
              <a:spcAft>
                <a:spcPts val="800"/>
              </a:spcAft>
              <a:buNone/>
            </a:pPr>
            <a:endParaRPr sz="1000"/>
          </a:p>
          <a:p>
            <a:pPr marL="0" marR="0" lvl="0" indent="0" algn="l" rtl="0">
              <a:lnSpc>
                <a:spcPct val="110000"/>
              </a:lnSpc>
              <a:spcBef>
                <a:spcPts val="0"/>
              </a:spcBef>
              <a:spcAft>
                <a:spcPts val="800"/>
              </a:spcAft>
              <a:buNone/>
            </a:pPr>
            <a:endParaRPr sz="1000"/>
          </a:p>
          <a:p>
            <a:pPr marL="0" marR="0" lvl="0" indent="0" algn="l" rtl="0">
              <a:lnSpc>
                <a:spcPct val="110000"/>
              </a:lnSpc>
              <a:spcBef>
                <a:spcPts val="0"/>
              </a:spcBef>
              <a:spcAft>
                <a:spcPts val="800"/>
              </a:spcAft>
              <a:buNone/>
            </a:pPr>
            <a:endParaRPr sz="1000"/>
          </a:p>
          <a:p>
            <a:pPr marL="0" marR="0" lvl="0" indent="0" algn="l" rtl="0">
              <a:lnSpc>
                <a:spcPct val="110000"/>
              </a:lnSpc>
              <a:spcBef>
                <a:spcPts val="0"/>
              </a:spcBef>
              <a:spcAft>
                <a:spcPts val="800"/>
              </a:spcAft>
              <a:buNone/>
            </a:pPr>
            <a:endParaRPr sz="1000"/>
          </a:p>
          <a:p>
            <a:pPr marL="0" marR="0" lvl="0" indent="0" algn="l" rtl="0">
              <a:lnSpc>
                <a:spcPct val="110000"/>
              </a:lnSpc>
              <a:spcBef>
                <a:spcPts val="0"/>
              </a:spcBef>
              <a:spcAft>
                <a:spcPts val="800"/>
              </a:spcAft>
              <a:buNone/>
            </a:pPr>
            <a:endParaRPr sz="1000"/>
          </a:p>
          <a:p>
            <a:pPr marL="0" marR="0" lvl="0" indent="0" algn="l" rtl="0">
              <a:lnSpc>
                <a:spcPct val="110000"/>
              </a:lnSpc>
              <a:spcBef>
                <a:spcPts val="0"/>
              </a:spcBef>
              <a:spcAft>
                <a:spcPts val="800"/>
              </a:spcAft>
              <a:buNone/>
            </a:pPr>
            <a:endParaRPr sz="1000"/>
          </a:p>
          <a:p>
            <a:pPr lvl="0" rtl="0">
              <a:spcBef>
                <a:spcPts val="0"/>
              </a:spcBef>
              <a:buNone/>
            </a:pPr>
            <a:endParaRPr sz="1300">
              <a:latin typeface="Arial"/>
              <a:ea typeface="Arial"/>
              <a:cs typeface="Arial"/>
              <a:sym typeface="Arial"/>
            </a:endParaRPr>
          </a:p>
          <a:p>
            <a:pPr lvl="0" rtl="0">
              <a:spcBef>
                <a:spcPts val="0"/>
              </a:spcBef>
              <a:buNone/>
            </a:pPr>
            <a:endParaRPr sz="1300">
              <a:latin typeface="Arial"/>
              <a:ea typeface="Arial"/>
              <a:cs typeface="Arial"/>
              <a:sym typeface="Arial"/>
            </a:endParaRPr>
          </a:p>
          <a:p>
            <a:pPr lvl="0" rtl="0">
              <a:spcBef>
                <a:spcPts val="0"/>
              </a:spcBef>
              <a:buNone/>
            </a:pPr>
            <a:endParaRPr sz="600">
              <a:latin typeface="Arial"/>
              <a:ea typeface="Arial"/>
              <a:cs typeface="Arial"/>
              <a:sym typeface="Arial"/>
            </a:endParaRPr>
          </a:p>
          <a:p>
            <a:pPr lvl="0" rtl="0">
              <a:spcBef>
                <a:spcPts val="0"/>
              </a:spcBef>
              <a:buNone/>
            </a:pPr>
            <a:endParaRPr sz="1300">
              <a:latin typeface="Arial"/>
              <a:ea typeface="Arial"/>
              <a:cs typeface="Arial"/>
              <a:sym typeface="Arial"/>
            </a:endParaRPr>
          </a:p>
          <a:p>
            <a:pPr lvl="0" rtl="0">
              <a:spcBef>
                <a:spcPts val="0"/>
              </a:spcBef>
              <a:buNone/>
            </a:pPr>
            <a:endParaRPr sz="1300">
              <a:latin typeface="Arial"/>
              <a:ea typeface="Arial"/>
              <a:cs typeface="Arial"/>
              <a:sym typeface="Arial"/>
            </a:endParaRPr>
          </a:p>
          <a:p>
            <a:pPr lvl="0" rtl="0">
              <a:spcBef>
                <a:spcPts val="0"/>
              </a:spcBef>
              <a:buNone/>
            </a:pPr>
            <a:endParaRPr sz="1300">
              <a:latin typeface="Arial"/>
              <a:ea typeface="Arial"/>
              <a:cs typeface="Arial"/>
              <a:sym typeface="Arial"/>
            </a:endParaRPr>
          </a:p>
          <a:p>
            <a:pPr lvl="0" rtl="0">
              <a:lnSpc>
                <a:spcPct val="100000"/>
              </a:lnSpc>
              <a:spcBef>
                <a:spcPts val="0"/>
              </a:spcBef>
              <a:buNone/>
            </a:pPr>
            <a:endParaRPr sz="1000">
              <a:latin typeface="Arial"/>
              <a:ea typeface="Arial"/>
              <a:cs typeface="Arial"/>
              <a:sym typeface="Arial"/>
            </a:endParaRPr>
          </a:p>
          <a:p>
            <a:pPr lvl="0" rtl="0">
              <a:lnSpc>
                <a:spcPct val="110000"/>
              </a:lnSpc>
              <a:spcBef>
                <a:spcPts val="0"/>
              </a:spcBef>
              <a:spcAft>
                <a:spcPts val="0"/>
              </a:spcAft>
              <a:buNone/>
            </a:pPr>
            <a:endParaRPr sz="1000">
              <a:latin typeface="Arial"/>
              <a:ea typeface="Arial"/>
              <a:cs typeface="Arial"/>
              <a:sym typeface="Arial"/>
            </a:endParaRPr>
          </a:p>
          <a:p>
            <a:pPr lvl="0" rtl="0">
              <a:spcBef>
                <a:spcPts val="0"/>
              </a:spcBef>
              <a:buNone/>
            </a:pPr>
            <a:endParaRPr/>
          </a:p>
          <a:p>
            <a:pPr lvl="0" rtl="0">
              <a:spcBef>
                <a:spcPts val="0"/>
              </a:spcBef>
              <a:buNone/>
            </a:pPr>
            <a:endParaRPr/>
          </a:p>
        </p:txBody>
      </p:sp>
      <p:grpSp>
        <p:nvGrpSpPr>
          <p:cNvPr id="806" name="Shape 806" title="text box"/>
          <p:cNvGrpSpPr/>
          <p:nvPr/>
        </p:nvGrpSpPr>
        <p:grpSpPr>
          <a:xfrm>
            <a:off x="6192450" y="570600"/>
            <a:ext cx="2078075" cy="4172050"/>
            <a:chOff x="6550500" y="485725"/>
            <a:chExt cx="2078075" cy="4172050"/>
          </a:xfrm>
        </p:grpSpPr>
        <p:pic>
          <p:nvPicPr>
            <p:cNvPr id="807" name="Shape 807" title="Image of Uber app on smartphone"/>
            <p:cNvPicPr preferRelativeResize="0"/>
            <p:nvPr/>
          </p:nvPicPr>
          <p:blipFill>
            <a:blip r:embed="rId3">
              <a:alphaModFix/>
            </a:blip>
            <a:stretch>
              <a:fillRect/>
            </a:stretch>
          </p:blipFill>
          <p:spPr>
            <a:xfrm>
              <a:off x="6550500" y="485725"/>
              <a:ext cx="2078075" cy="4172050"/>
            </a:xfrm>
            <a:prstGeom prst="rect">
              <a:avLst/>
            </a:prstGeom>
            <a:noFill/>
            <a:ln>
              <a:noFill/>
            </a:ln>
          </p:spPr>
        </p:pic>
        <p:pic>
          <p:nvPicPr>
            <p:cNvPr id="808" name="Shape 808" title="Image of Uber app on smartphone"/>
            <p:cNvPicPr preferRelativeResize="0"/>
            <p:nvPr/>
          </p:nvPicPr>
          <p:blipFill>
            <a:blip r:embed="rId4">
              <a:alphaModFix/>
            </a:blip>
            <a:stretch>
              <a:fillRect/>
            </a:stretch>
          </p:blipFill>
          <p:spPr>
            <a:xfrm>
              <a:off x="6747275" y="1073637"/>
              <a:ext cx="1684524" cy="2996224"/>
            </a:xfrm>
            <a:prstGeom prst="rect">
              <a:avLst/>
            </a:prstGeom>
            <a:noFill/>
            <a:ln>
              <a:noFill/>
            </a:ln>
          </p:spPr>
        </p:pic>
      </p:grpSp>
      <p:graphicFrame>
        <p:nvGraphicFramePr>
          <p:cNvPr id="809" name="Shape 809" descr="prices from Twin Cities locations to major destinations like the Met Council, the Mall of America, MN State Capitol, and US Bank Stadium" title="UberX pricing spreadsheet"/>
          <p:cNvGraphicFramePr/>
          <p:nvPr>
            <p:extLst>
              <p:ext uri="{D42A27DB-BD31-4B8C-83A1-F6EECF244321}">
                <p14:modId xmlns:p14="http://schemas.microsoft.com/office/powerpoint/2010/main" val="2762098681"/>
              </p:ext>
            </p:extLst>
          </p:nvPr>
        </p:nvGraphicFramePr>
        <p:xfrm>
          <a:off x="1654062" y="2738350"/>
          <a:ext cx="4385600" cy="2011500"/>
        </p:xfrm>
        <a:graphic>
          <a:graphicData uri="http://schemas.openxmlformats.org/drawingml/2006/table">
            <a:tbl>
              <a:tblPr>
                <a:noFill/>
                <a:tableStyleId>{2E66BEC1-0304-4FBD-A097-76333DB7E8EC}</a:tableStyleId>
              </a:tblPr>
              <a:tblGrid>
                <a:gridCol w="1385850">
                  <a:extLst>
                    <a:ext uri="{9D8B030D-6E8A-4147-A177-3AD203B41FA5}">
                      <a16:colId xmlns:a16="http://schemas.microsoft.com/office/drawing/2014/main" val="20000"/>
                    </a:ext>
                  </a:extLst>
                </a:gridCol>
                <a:gridCol w="1799700">
                  <a:extLst>
                    <a:ext uri="{9D8B030D-6E8A-4147-A177-3AD203B41FA5}">
                      <a16:colId xmlns:a16="http://schemas.microsoft.com/office/drawing/2014/main" val="20001"/>
                    </a:ext>
                  </a:extLst>
                </a:gridCol>
                <a:gridCol w="1200050">
                  <a:extLst>
                    <a:ext uri="{9D8B030D-6E8A-4147-A177-3AD203B41FA5}">
                      <a16:colId xmlns:a16="http://schemas.microsoft.com/office/drawing/2014/main" val="20002"/>
                    </a:ext>
                  </a:extLst>
                </a:gridCol>
              </a:tblGrid>
              <a:tr h="318800">
                <a:tc>
                  <a:txBody>
                    <a:bodyPr/>
                    <a:lstStyle/>
                    <a:p>
                      <a:pPr lvl="0" rtl="0">
                        <a:spcBef>
                          <a:spcPts val="0"/>
                        </a:spcBef>
                        <a:buNone/>
                      </a:pPr>
                      <a:r>
                        <a:rPr lang="en" sz="1000" b="1">
                          <a:highlight>
                            <a:srgbClr val="FFFFFF"/>
                          </a:highlight>
                          <a:latin typeface="Helvetica Neue"/>
                          <a:ea typeface="Helvetica Neue"/>
                          <a:cs typeface="Helvetica Neue"/>
                          <a:sym typeface="Helvetica Neue"/>
                        </a:rPr>
                        <a:t>To</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spcBef>
                          <a:spcPts val="0"/>
                        </a:spcBef>
                        <a:buNone/>
                      </a:pPr>
                      <a:r>
                        <a:rPr lang="en" sz="1000" b="1">
                          <a:highlight>
                            <a:srgbClr val="FFFFFF"/>
                          </a:highlight>
                          <a:latin typeface="Helvetica Neue"/>
                          <a:ea typeface="Helvetica Neue"/>
                          <a:cs typeface="Helvetica Neue"/>
                          <a:sym typeface="Helvetica Neue"/>
                        </a:rPr>
                        <a:t>From</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c>
                  <a:txBody>
                    <a:bodyPr/>
                    <a:lstStyle/>
                    <a:p>
                      <a:pPr lvl="0">
                        <a:spcBef>
                          <a:spcPts val="0"/>
                        </a:spcBef>
                        <a:buNone/>
                      </a:pPr>
                      <a:r>
                        <a:rPr lang="en" sz="1000" b="1">
                          <a:highlight>
                            <a:srgbClr val="FFFFFF"/>
                          </a:highlight>
                          <a:latin typeface="Helvetica Neue"/>
                          <a:ea typeface="Helvetica Neue"/>
                          <a:cs typeface="Helvetica Neue"/>
                          <a:sym typeface="Helvetica Neue"/>
                        </a:rPr>
                        <a:t>uberX Estimate</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extLst>
                  <a:ext uri="{0D108BD9-81ED-4DB2-BD59-A6C34878D82A}">
                    <a16:rowId xmlns:a16="http://schemas.microsoft.com/office/drawing/2014/main" val="10000"/>
                  </a:ext>
                </a:extLst>
              </a:tr>
              <a:tr h="318800">
                <a:tc>
                  <a:txBody>
                    <a:bodyPr/>
                    <a:lstStyle/>
                    <a:p>
                      <a:pPr lvl="0" rtl="0">
                        <a:spcBef>
                          <a:spcPts val="0"/>
                        </a:spcBef>
                        <a:buNone/>
                      </a:pPr>
                      <a:r>
                        <a:rPr lang="en" sz="1000">
                          <a:solidFill>
                            <a:srgbClr val="12939A"/>
                          </a:solidFill>
                          <a:latin typeface="Helvetica Neue"/>
                          <a:ea typeface="Helvetica Neue"/>
                          <a:cs typeface="Helvetica Neue"/>
                          <a:sym typeface="Helvetica Neue"/>
                        </a:rPr>
                        <a:t>MSP Airport</a:t>
                      </a:r>
                    </a:p>
                  </a:txBody>
                  <a:tcPr marL="91425" marR="91425" marT="91425" marB="91425">
                    <a:lnT w="9525" cap="flat" cmpd="sng">
                      <a:solidFill>
                        <a:srgbClr val="9E9E9E"/>
                      </a:solidFill>
                      <a:prstDash val="solid"/>
                      <a:round/>
                      <a:headEnd type="none" w="med" len="med"/>
                      <a:tailEnd type="none" w="med" len="med"/>
                    </a:lnT>
                  </a:tcPr>
                </a:tc>
                <a:tc>
                  <a:txBody>
                    <a:bodyPr/>
                    <a:lstStyle/>
                    <a:p>
                      <a:pPr lvl="0">
                        <a:spcBef>
                          <a:spcPts val="0"/>
                        </a:spcBef>
                        <a:buNone/>
                      </a:pPr>
                      <a:r>
                        <a:rPr lang="en" sz="1000">
                          <a:solidFill>
                            <a:srgbClr val="12939A"/>
                          </a:solidFill>
                          <a:latin typeface="Helvetica Neue"/>
                          <a:ea typeface="Helvetica Neue"/>
                          <a:cs typeface="Helvetica Neue"/>
                          <a:sym typeface="Helvetica Neue"/>
                        </a:rPr>
                        <a:t>Metropolitan Council Office</a:t>
                      </a:r>
                    </a:p>
                  </a:txBody>
                  <a:tcPr marL="91425" marR="91425" marT="91425" marB="91425">
                    <a:lnT w="9525" cap="flat" cmpd="sng">
                      <a:solidFill>
                        <a:srgbClr val="9E9E9E"/>
                      </a:solidFill>
                      <a:prstDash val="solid"/>
                      <a:round/>
                      <a:headEnd type="none" w="med" len="med"/>
                      <a:tailEnd type="none" w="med" len="med"/>
                    </a:lnT>
                  </a:tcPr>
                </a:tc>
                <a:tc>
                  <a:txBody>
                    <a:bodyPr/>
                    <a:lstStyle/>
                    <a:p>
                      <a:pPr lvl="0">
                        <a:spcBef>
                          <a:spcPts val="0"/>
                        </a:spcBef>
                        <a:buNone/>
                      </a:pPr>
                      <a:r>
                        <a:rPr lang="en" sz="1000">
                          <a:solidFill>
                            <a:srgbClr val="12939A"/>
                          </a:solidFill>
                          <a:latin typeface="Helvetica Neue"/>
                          <a:ea typeface="Helvetica Neue"/>
                          <a:cs typeface="Helvetica Neue"/>
                          <a:sym typeface="Helvetica Neue"/>
                        </a:rPr>
                        <a:t>$16-$20</a:t>
                      </a:r>
                    </a:p>
                  </a:txBody>
                  <a:tcPr marL="91425" marR="91425" marT="91425" marB="91425">
                    <a:lnT w="9525" cap="flat" cmpd="sng">
                      <a:solidFill>
                        <a:srgbClr val="9E9E9E"/>
                      </a:solidFill>
                      <a:prstDash val="solid"/>
                      <a:round/>
                      <a:headEnd type="none" w="med" len="med"/>
                      <a:tailEnd type="none" w="med" len="med"/>
                    </a:lnT>
                  </a:tcPr>
                </a:tc>
                <a:extLst>
                  <a:ext uri="{0D108BD9-81ED-4DB2-BD59-A6C34878D82A}">
                    <a16:rowId xmlns:a16="http://schemas.microsoft.com/office/drawing/2014/main" val="10001"/>
                  </a:ext>
                </a:extLst>
              </a:tr>
              <a:tr h="318800">
                <a:tc>
                  <a:txBody>
                    <a:bodyPr/>
                    <a:lstStyle/>
                    <a:p>
                      <a:pPr lvl="0" rtl="0">
                        <a:spcBef>
                          <a:spcPts val="0"/>
                        </a:spcBef>
                        <a:buNone/>
                      </a:pPr>
                      <a:r>
                        <a:rPr lang="en" sz="1000">
                          <a:solidFill>
                            <a:srgbClr val="12939A"/>
                          </a:solidFill>
                          <a:latin typeface="Helvetica Neue"/>
                          <a:ea typeface="Helvetica Neue"/>
                          <a:cs typeface="Helvetica Neue"/>
                          <a:sym typeface="Helvetica Neue"/>
                        </a:rPr>
                        <a:t>University of MN</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Mall of America</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$16-$22</a:t>
                      </a:r>
                    </a:p>
                  </a:txBody>
                  <a:tcPr marL="91425" marR="91425" marT="91425" marB="91425"/>
                </a:tc>
                <a:extLst>
                  <a:ext uri="{0D108BD9-81ED-4DB2-BD59-A6C34878D82A}">
                    <a16:rowId xmlns:a16="http://schemas.microsoft.com/office/drawing/2014/main" val="10002"/>
                  </a:ext>
                </a:extLst>
              </a:tr>
              <a:tr h="318800">
                <a:tc>
                  <a:txBody>
                    <a:bodyPr/>
                    <a:lstStyle/>
                    <a:p>
                      <a:pPr lvl="0" rtl="0">
                        <a:spcBef>
                          <a:spcPts val="0"/>
                        </a:spcBef>
                        <a:buNone/>
                      </a:pPr>
                      <a:r>
                        <a:rPr lang="en" sz="1000">
                          <a:solidFill>
                            <a:srgbClr val="12939A"/>
                          </a:solidFill>
                          <a:latin typeface="Helvetica Neue"/>
                          <a:ea typeface="Helvetica Neue"/>
                          <a:cs typeface="Helvetica Neue"/>
                          <a:sym typeface="Helvetica Neue"/>
                        </a:rPr>
                        <a:t>Minneapolis City Hall</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MN State Capitol</a:t>
                      </a:r>
                    </a:p>
                  </a:txBody>
                  <a:tcPr marL="91425" marR="91425" marT="91425" marB="91425"/>
                </a:tc>
                <a:tc>
                  <a:txBody>
                    <a:bodyPr/>
                    <a:lstStyle/>
                    <a:p>
                      <a:pPr lvl="0" rtl="0">
                        <a:spcBef>
                          <a:spcPts val="0"/>
                        </a:spcBef>
                        <a:buNone/>
                      </a:pPr>
                      <a:r>
                        <a:rPr lang="en" sz="1000" dirty="0">
                          <a:solidFill>
                            <a:srgbClr val="12939A"/>
                          </a:solidFill>
                          <a:latin typeface="Helvetica Neue"/>
                          <a:ea typeface="Helvetica Neue"/>
                          <a:cs typeface="Helvetica Neue"/>
                          <a:sym typeface="Helvetica Neue"/>
                        </a:rPr>
                        <a:t>$13-$17</a:t>
                      </a:r>
                    </a:p>
                  </a:txBody>
                  <a:tcPr marL="91425" marR="91425" marT="91425" marB="91425"/>
                </a:tc>
                <a:extLst>
                  <a:ext uri="{0D108BD9-81ED-4DB2-BD59-A6C34878D82A}">
                    <a16:rowId xmlns:a16="http://schemas.microsoft.com/office/drawing/2014/main" val="10003"/>
                  </a:ext>
                </a:extLst>
              </a:tr>
              <a:tr h="318800">
                <a:tc>
                  <a:txBody>
                    <a:bodyPr/>
                    <a:lstStyle/>
                    <a:p>
                      <a:pPr lvl="0" rtl="0">
                        <a:spcBef>
                          <a:spcPts val="0"/>
                        </a:spcBef>
                        <a:buNone/>
                      </a:pPr>
                      <a:r>
                        <a:rPr lang="en" sz="1000">
                          <a:solidFill>
                            <a:srgbClr val="12939A"/>
                          </a:solidFill>
                          <a:latin typeface="Helvetica Neue"/>
                          <a:ea typeface="Helvetica Neue"/>
                          <a:cs typeface="Helvetica Neue"/>
                          <a:sym typeface="Helvetica Neue"/>
                        </a:rPr>
                        <a:t>Ankoa</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Inver Grove Heights</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$39-$53</a:t>
                      </a:r>
                    </a:p>
                  </a:txBody>
                  <a:tcPr marL="91425" marR="91425" marT="91425" marB="91425"/>
                </a:tc>
                <a:extLst>
                  <a:ext uri="{0D108BD9-81ED-4DB2-BD59-A6C34878D82A}">
                    <a16:rowId xmlns:a16="http://schemas.microsoft.com/office/drawing/2014/main" val="10004"/>
                  </a:ext>
                </a:extLst>
              </a:tr>
              <a:tr h="318800">
                <a:tc>
                  <a:txBody>
                    <a:bodyPr/>
                    <a:lstStyle/>
                    <a:p>
                      <a:pPr lvl="0" rtl="0">
                        <a:spcBef>
                          <a:spcPts val="0"/>
                        </a:spcBef>
                        <a:buNone/>
                      </a:pPr>
                      <a:r>
                        <a:rPr lang="en" sz="1000">
                          <a:solidFill>
                            <a:srgbClr val="12939A"/>
                          </a:solidFill>
                          <a:latin typeface="Helvetica Neue"/>
                          <a:ea typeface="Helvetica Neue"/>
                          <a:cs typeface="Helvetica Neue"/>
                          <a:sym typeface="Helvetica Neue"/>
                        </a:rPr>
                        <a:t>Spring Lake</a:t>
                      </a:r>
                    </a:p>
                  </a:txBody>
                  <a:tcPr marL="91425" marR="91425" marT="91425" marB="91425"/>
                </a:tc>
                <a:tc>
                  <a:txBody>
                    <a:bodyPr/>
                    <a:lstStyle/>
                    <a:p>
                      <a:pPr lvl="0" rtl="0">
                        <a:spcBef>
                          <a:spcPts val="0"/>
                        </a:spcBef>
                        <a:buNone/>
                      </a:pPr>
                      <a:r>
                        <a:rPr lang="en" sz="1000">
                          <a:solidFill>
                            <a:srgbClr val="12939A"/>
                          </a:solidFill>
                          <a:latin typeface="Helvetica Neue"/>
                          <a:ea typeface="Helvetica Neue"/>
                          <a:cs typeface="Helvetica Neue"/>
                          <a:sym typeface="Helvetica Neue"/>
                        </a:rPr>
                        <a:t>US Bank Stadium</a:t>
                      </a:r>
                    </a:p>
                  </a:txBody>
                  <a:tcPr marL="91425" marR="91425" marT="91425" marB="91425"/>
                </a:tc>
                <a:tc>
                  <a:txBody>
                    <a:bodyPr/>
                    <a:lstStyle/>
                    <a:p>
                      <a:pPr lvl="0" rtl="0">
                        <a:spcBef>
                          <a:spcPts val="0"/>
                        </a:spcBef>
                        <a:buNone/>
                      </a:pPr>
                      <a:r>
                        <a:rPr lang="en" sz="1000" dirty="0">
                          <a:solidFill>
                            <a:srgbClr val="12939A"/>
                          </a:solidFill>
                          <a:latin typeface="Helvetica Neue"/>
                          <a:ea typeface="Helvetica Neue"/>
                          <a:cs typeface="Helvetica Neue"/>
                          <a:sym typeface="Helvetica Neue"/>
                        </a:rPr>
                        <a:t>$25-$34</a:t>
                      </a:r>
                    </a:p>
                  </a:txBody>
                  <a:tcPr marL="91425" marR="91425" marT="91425" marB="91425"/>
                </a:tc>
                <a:extLst>
                  <a:ext uri="{0D108BD9-81ED-4DB2-BD59-A6C34878D82A}">
                    <a16:rowId xmlns:a16="http://schemas.microsoft.com/office/drawing/2014/main" val="10005"/>
                  </a:ext>
                </a:extLst>
              </a:tr>
            </a:tbl>
          </a:graphicData>
        </a:graphic>
      </p:graphicFrame>
      <p:sp>
        <p:nvSpPr>
          <p:cNvPr id="810" name="Shape 810"/>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14</a:t>
            </a:fld>
            <a:endParaRPr lang="en"/>
          </a:p>
        </p:txBody>
      </p:sp>
      <p:pic>
        <p:nvPicPr>
          <p:cNvPr id="811" name="Shape 811" title="Image of Uber app on smartphone"/>
          <p:cNvPicPr preferRelativeResize="0"/>
          <p:nvPr/>
        </p:nvPicPr>
        <p:blipFill>
          <a:blip r:embed="rId5">
            <a:alphaModFix/>
          </a:blip>
          <a:stretch>
            <a:fillRect/>
          </a:stretch>
        </p:blipFill>
        <p:spPr>
          <a:xfrm>
            <a:off x="6393287" y="1165962"/>
            <a:ext cx="1676400" cy="2981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883751" y="2154975"/>
            <a:ext cx="7911000" cy="584700"/>
          </a:xfrm>
          <a:prstGeom prst="rect">
            <a:avLst/>
          </a:prstGeom>
        </p:spPr>
        <p:txBody>
          <a:bodyPr wrap="square" lIns="34275" tIns="34275" rIns="34275" bIns="34275" anchor="t" anchorCtr="0">
            <a:noAutofit/>
          </a:bodyPr>
          <a:lstStyle/>
          <a:p>
            <a:pPr lvl="0" rtl="0">
              <a:spcBef>
                <a:spcPts val="0"/>
              </a:spcBef>
              <a:buNone/>
            </a:pPr>
            <a:r>
              <a:rPr lang="en"/>
              <a:t>Rideshare Safety</a:t>
            </a:r>
          </a:p>
        </p:txBody>
      </p:sp>
      <p:sp>
        <p:nvSpPr>
          <p:cNvPr id="817" name="Shape 817"/>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18" name="Shape 81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874603" y="437137"/>
            <a:ext cx="5127000" cy="430500"/>
          </a:xfrm>
          <a:prstGeom prst="rect">
            <a:avLst/>
          </a:prstGeom>
        </p:spPr>
        <p:txBody>
          <a:bodyPr wrap="square" lIns="34275" tIns="34275" rIns="34275" bIns="34275" anchor="t" anchorCtr="0">
            <a:noAutofit/>
          </a:bodyPr>
          <a:lstStyle/>
          <a:p>
            <a:pPr lvl="0" rtl="0">
              <a:spcBef>
                <a:spcPts val="0"/>
              </a:spcBef>
              <a:buNone/>
            </a:pPr>
            <a:r>
              <a:rPr lang="en"/>
              <a:t>Technology built for a safe, seamless experience</a:t>
            </a:r>
          </a:p>
        </p:txBody>
      </p:sp>
      <p:sp>
        <p:nvSpPr>
          <p:cNvPr id="824" name="Shape 824"/>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25" name="Shape 825"/>
          <p:cNvSpPr txBox="1">
            <a:spLocks noGrp="1"/>
          </p:cNvSpPr>
          <p:nvPr>
            <p:ph type="subTitle" idx="2"/>
          </p:nvPr>
        </p:nvSpPr>
        <p:spPr>
          <a:xfrm>
            <a:off x="312874" y="1629375"/>
            <a:ext cx="4730400" cy="3023700"/>
          </a:xfrm>
          <a:prstGeom prst="rect">
            <a:avLst/>
          </a:prstGeom>
        </p:spPr>
        <p:txBody>
          <a:bodyPr wrap="square" lIns="34275" tIns="34275" rIns="34275" bIns="34275" anchor="t" anchorCtr="0">
            <a:noAutofit/>
          </a:bodyPr>
          <a:lstStyle/>
          <a:p>
            <a:pPr lvl="0" algn="ctr" rtl="0">
              <a:lnSpc>
                <a:spcPct val="115000"/>
              </a:lnSpc>
              <a:spcBef>
                <a:spcPts val="0"/>
              </a:spcBef>
              <a:spcAft>
                <a:spcPts val="0"/>
              </a:spcAft>
              <a:buNone/>
            </a:pPr>
            <a:r>
              <a:rPr lang="en" sz="1300">
                <a:solidFill>
                  <a:srgbClr val="12939A"/>
                </a:solidFill>
              </a:rPr>
              <a:t>At Uber, we are committed to safety for riders and drivers </a:t>
            </a:r>
          </a:p>
          <a:p>
            <a:pPr lvl="0" algn="ctr" rtl="0">
              <a:lnSpc>
                <a:spcPct val="115000"/>
              </a:lnSpc>
              <a:spcBef>
                <a:spcPts val="0"/>
              </a:spcBef>
              <a:spcAft>
                <a:spcPts val="0"/>
              </a:spcAft>
              <a:buNone/>
            </a:pPr>
            <a:r>
              <a:rPr lang="en" sz="1300" b="1">
                <a:solidFill>
                  <a:srgbClr val="12939A"/>
                </a:solidFill>
              </a:rPr>
              <a:t>before, during,</a:t>
            </a:r>
            <a:r>
              <a:rPr lang="en" sz="1300">
                <a:solidFill>
                  <a:srgbClr val="12939A"/>
                </a:solidFill>
              </a:rPr>
              <a:t> and </a:t>
            </a:r>
            <a:r>
              <a:rPr lang="en" sz="1300" b="1">
                <a:solidFill>
                  <a:srgbClr val="12939A"/>
                </a:solidFill>
              </a:rPr>
              <a:t>after their trips</a:t>
            </a:r>
            <a:r>
              <a:rPr lang="en" sz="1300">
                <a:solidFill>
                  <a:srgbClr val="12939A"/>
                </a:solidFill>
              </a:rPr>
              <a:t> </a:t>
            </a:r>
          </a:p>
          <a:p>
            <a:pPr lvl="0" rtl="0">
              <a:lnSpc>
                <a:spcPct val="115000"/>
              </a:lnSpc>
              <a:spcBef>
                <a:spcPts val="0"/>
              </a:spcBef>
              <a:spcAft>
                <a:spcPts val="0"/>
              </a:spcAft>
              <a:buNone/>
            </a:pPr>
            <a:endParaRPr sz="1300"/>
          </a:p>
          <a:p>
            <a:pPr marL="457200" lvl="0" indent="-311150" rtl="0">
              <a:lnSpc>
                <a:spcPct val="100000"/>
              </a:lnSpc>
              <a:spcBef>
                <a:spcPts val="0"/>
              </a:spcBef>
              <a:spcAft>
                <a:spcPts val="0"/>
              </a:spcAft>
              <a:buSzPct val="100000"/>
              <a:buFont typeface="Helvetica Neue"/>
              <a:buChar char="●"/>
            </a:pPr>
            <a:r>
              <a:rPr lang="en" sz="1300"/>
              <a:t>Our Global Safety Team comprises safety, security, and privacy professionals dedicated to improving our technology for riders and drivers. </a:t>
            </a:r>
          </a:p>
          <a:p>
            <a:pPr lvl="0" rtl="0">
              <a:lnSpc>
                <a:spcPct val="115000"/>
              </a:lnSpc>
              <a:spcBef>
                <a:spcPts val="0"/>
              </a:spcBef>
              <a:spcAft>
                <a:spcPts val="0"/>
              </a:spcAft>
              <a:buNone/>
            </a:pPr>
            <a:endParaRPr sz="1300"/>
          </a:p>
          <a:p>
            <a:pPr marL="457200" lvl="0" indent="-311150" rtl="0">
              <a:lnSpc>
                <a:spcPct val="100000"/>
              </a:lnSpc>
              <a:spcBef>
                <a:spcPts val="0"/>
              </a:spcBef>
              <a:spcAft>
                <a:spcPts val="0"/>
              </a:spcAft>
              <a:buSzPct val="100000"/>
              <a:buFont typeface="Helvetica Neue"/>
              <a:buChar char="●"/>
            </a:pPr>
            <a:r>
              <a:rPr lang="en" sz="1300"/>
              <a:t>In 2015, Uber announced its US Safety Advisory Board comprised of transportation, law enforcement, legal, and domestic violence experts to advise Uber on safety policies. </a:t>
            </a:r>
          </a:p>
          <a:p>
            <a:pPr lvl="0">
              <a:lnSpc>
                <a:spcPct val="115000"/>
              </a:lnSpc>
              <a:spcBef>
                <a:spcPts val="0"/>
              </a:spcBef>
              <a:spcAft>
                <a:spcPts val="0"/>
              </a:spcAft>
              <a:buNone/>
            </a:pPr>
            <a:endParaRPr sz="1300"/>
          </a:p>
        </p:txBody>
      </p:sp>
      <p:sp>
        <p:nvSpPr>
          <p:cNvPr id="826" name="Shape 82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5" name="Shape 835"/>
          <p:cNvSpPr txBox="1">
            <a:spLocks noGrp="1"/>
          </p:cNvSpPr>
          <p:nvPr>
            <p:ph type="title"/>
          </p:nvPr>
        </p:nvSpPr>
        <p:spPr>
          <a:prstGeom prst="rect">
            <a:avLst/>
          </a:prstGeom>
          <a:solidFill>
            <a:srgbClr val="FFFFFF"/>
          </a:solidFill>
        </p:spPr>
        <p:txBody>
          <a:bodyPr wrap="square" lIns="91425" tIns="91425" rIns="91425" bIns="91425" anchor="t" anchorCtr="0">
            <a:noAutofit/>
          </a:bodyPr>
          <a:lstStyle/>
          <a:p>
            <a:pPr lvl="0">
              <a:spcBef>
                <a:spcPts val="0"/>
              </a:spcBef>
              <a:buNone/>
            </a:pPr>
            <a:r>
              <a:rPr lang="en" dirty="0">
                <a:latin typeface="Helvetica Neue"/>
                <a:ea typeface="Helvetica Neue"/>
                <a:cs typeface="Helvetica Neue"/>
                <a:sym typeface="Helvetica Neue"/>
              </a:rPr>
              <a:t>Safety: Before the trip</a:t>
            </a:r>
          </a:p>
          <a:p>
            <a:pPr lvl="0">
              <a:spcBef>
                <a:spcPts val="0"/>
              </a:spcBef>
              <a:buNone/>
            </a:pPr>
            <a:endParaRPr dirty="0">
              <a:latin typeface="Helvetica Neue"/>
              <a:ea typeface="Helvetica Neue"/>
              <a:cs typeface="Helvetica Neue"/>
              <a:sym typeface="Helvetica Neue"/>
            </a:endParaRP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Pre-Screening Process</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Driver Screening</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Driver Education</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No Street Hails </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Anonymous Driver/Rider Contact Information</a:t>
            </a:r>
          </a:p>
          <a:p>
            <a:pPr marL="457200" lvl="0" indent="-228600">
              <a:lnSpc>
                <a:spcPct val="115000"/>
              </a:lnSpc>
              <a:spcBef>
                <a:spcPts val="0"/>
              </a:spcBef>
              <a:buFont typeface="Helvetica Neue"/>
              <a:buChar char="●"/>
            </a:pPr>
            <a:r>
              <a:rPr lang="en" sz="1800" dirty="0">
                <a:latin typeface="Helvetica Neue"/>
                <a:ea typeface="Helvetica Neue"/>
                <a:cs typeface="Helvetica Neue"/>
                <a:sym typeface="Helvetica Neue"/>
              </a:rPr>
              <a:t>Driver Information in the App</a:t>
            </a:r>
          </a:p>
          <a:p>
            <a:pPr lvl="0">
              <a:spcBef>
                <a:spcPts val="0"/>
              </a:spcBef>
              <a:buNone/>
            </a:pPr>
            <a:endParaRPr sz="2000" dirty="0">
              <a:latin typeface="Helvetica Neue"/>
              <a:ea typeface="Helvetica Neue"/>
              <a:cs typeface="Helvetica Neue"/>
              <a:sym typeface="Helvetica Neue"/>
            </a:endParaRPr>
          </a:p>
          <a:p>
            <a:pPr lvl="0" rtl="0">
              <a:spcBef>
                <a:spcPts val="0"/>
              </a:spcBef>
              <a:buNone/>
            </a:pPr>
            <a:endParaRPr sz="2000" dirty="0">
              <a:latin typeface="Helvetica Neue"/>
              <a:ea typeface="Helvetica Neue"/>
              <a:cs typeface="Helvetica Neue"/>
              <a:sym typeface="Helvetica Neue"/>
            </a:endParaRPr>
          </a:p>
        </p:txBody>
      </p:sp>
      <p:sp>
        <p:nvSpPr>
          <p:cNvPr id="834" name="Shape 834"/>
          <p:cNvSpPr txBox="1">
            <a:spLocks noGrp="1"/>
          </p:cNvSpPr>
          <p:nvPr>
            <p:ph type="sldNum" idx="12"/>
          </p:nvPr>
        </p:nvSpPr>
        <p:spPr>
          <a:prstGeom prst="rect">
            <a:avLst/>
          </a:prstGeom>
        </p:spPr>
        <p:txBody>
          <a:bodyPr wrap="square" lIns="0" tIns="0" rIns="0" bIns="0" anchor="t" anchorCtr="0">
            <a:noAutofit/>
          </a:bodyPr>
          <a:lstStyle/>
          <a:p>
            <a:pPr lvl="0">
              <a:spcBef>
                <a:spcPts val="0"/>
              </a:spcBef>
              <a:buNone/>
            </a:pPr>
            <a:fld id="{00000000-1234-1234-1234-123412341234}" type="slidenum">
              <a:rPr lang="en"/>
              <a:t>17</a:t>
            </a:fld>
            <a:endParaRPr lang="en"/>
          </a:p>
        </p:txBody>
      </p:sp>
      <p:pic>
        <p:nvPicPr>
          <p:cNvPr id="833" name="Shape 833" descr="- pre-screening process&#10;- Driver screening&#10;- Driver education&#10;- No street hails&#10;- Anonymous driver/rider contact information&#10;- driver information in the app" title="Safety: Before the trip"/>
          <p:cNvPicPr preferRelativeResize="0"/>
          <p:nvPr/>
        </p:nvPicPr>
        <p:blipFill>
          <a:blip r:embed="rId3">
            <a:alphaModFix/>
          </a:blip>
          <a:stretch>
            <a:fillRect/>
          </a:stretch>
        </p:blipFill>
        <p:spPr>
          <a:xfrm>
            <a:off x="0" y="0"/>
            <a:ext cx="9143999" cy="5138528"/>
          </a:xfrm>
          <a:prstGeom prst="rect">
            <a:avLst/>
          </a:prstGeom>
          <a:noFill/>
          <a:ln>
            <a:noFill/>
          </a:ln>
        </p:spPr>
      </p:pic>
      <p:sp>
        <p:nvSpPr>
          <p:cNvPr id="13" name="Shape 835">
            <a:extLst>
              <a:ext uri="{FF2B5EF4-FFF2-40B4-BE49-F238E27FC236}">
                <a16:creationId xmlns:a16="http://schemas.microsoft.com/office/drawing/2014/main" id="{E1FF1E14-CDF1-4F3D-9847-E5DB023392A7}"/>
              </a:ext>
            </a:extLst>
          </p:cNvPr>
          <p:cNvSpPr txBox="1">
            <a:spLocks noGrp="1"/>
          </p:cNvSpPr>
          <p:nvPr/>
        </p:nvSpPr>
        <p:spPr>
          <a:xfrm>
            <a:off x="5048410" y="0"/>
            <a:ext cx="4095589" cy="5143500"/>
          </a:xfrm>
          <a:prstGeom prst="rect">
            <a:avLst/>
          </a:prstGeom>
          <a:solidFill>
            <a:srgbClr val="FFFFFF"/>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None/>
              <a:defRPr sz="2600" b="0" i="0" u="none" strike="noStrike" cap="none">
                <a:solidFill>
                  <a:srgbClr val="000000"/>
                </a:solidFill>
                <a:latin typeface="Arial"/>
                <a:ea typeface="Arial"/>
                <a:cs typeface="Arial"/>
                <a:sym typeface="Arial"/>
              </a:defRPr>
            </a:lvl1pPr>
            <a:lvl2pPr marL="0" marR="0" lvl="1" indent="0" algn="l" rtl="0">
              <a:lnSpc>
                <a:spcPct val="90000"/>
              </a:lnSpc>
              <a:spcBef>
                <a:spcPts val="0"/>
              </a:spcBef>
              <a:buNone/>
              <a:defRPr sz="2600" b="0" i="0" u="none" strike="noStrike" cap="none">
                <a:latin typeface="Arial"/>
                <a:ea typeface="Arial"/>
                <a:cs typeface="Arial"/>
                <a:sym typeface="Arial"/>
              </a:defRPr>
            </a:lvl2pPr>
            <a:lvl3pPr marL="0" marR="0" lvl="2" indent="0" algn="l" rtl="0">
              <a:lnSpc>
                <a:spcPct val="90000"/>
              </a:lnSpc>
              <a:spcBef>
                <a:spcPts val="0"/>
              </a:spcBef>
              <a:buNone/>
              <a:defRPr sz="2600" b="0" i="0" u="none" strike="noStrike" cap="none">
                <a:latin typeface="Arial"/>
                <a:ea typeface="Arial"/>
                <a:cs typeface="Arial"/>
                <a:sym typeface="Arial"/>
              </a:defRPr>
            </a:lvl3pPr>
            <a:lvl4pPr marL="0" marR="0" lvl="3" indent="0" algn="l" rtl="0">
              <a:lnSpc>
                <a:spcPct val="90000"/>
              </a:lnSpc>
              <a:spcBef>
                <a:spcPts val="0"/>
              </a:spcBef>
              <a:buNone/>
              <a:defRPr sz="2600" b="0" i="0" u="none" strike="noStrike" cap="none">
                <a:latin typeface="Arial"/>
                <a:ea typeface="Arial"/>
                <a:cs typeface="Arial"/>
                <a:sym typeface="Arial"/>
              </a:defRPr>
            </a:lvl4pPr>
            <a:lvl5pPr marL="0" marR="0" lvl="4" indent="0" algn="l" rtl="0">
              <a:lnSpc>
                <a:spcPct val="90000"/>
              </a:lnSpc>
              <a:spcBef>
                <a:spcPts val="0"/>
              </a:spcBef>
              <a:buNone/>
              <a:defRPr sz="2600" b="0" i="0" u="none" strike="noStrike" cap="none">
                <a:latin typeface="Arial"/>
                <a:ea typeface="Arial"/>
                <a:cs typeface="Arial"/>
                <a:sym typeface="Arial"/>
              </a:defRPr>
            </a:lvl5pPr>
            <a:lvl6pPr marL="0" marR="0" lvl="5" indent="0" algn="l" rtl="0">
              <a:lnSpc>
                <a:spcPct val="90000"/>
              </a:lnSpc>
              <a:spcBef>
                <a:spcPts val="0"/>
              </a:spcBef>
              <a:buNone/>
              <a:defRPr sz="2600" b="0" i="0" u="none" strike="noStrike" cap="none">
                <a:latin typeface="Arial"/>
                <a:ea typeface="Arial"/>
                <a:cs typeface="Arial"/>
                <a:sym typeface="Arial"/>
              </a:defRPr>
            </a:lvl6pPr>
            <a:lvl7pPr marL="0" marR="0" lvl="6" indent="0" algn="l" rtl="0">
              <a:lnSpc>
                <a:spcPct val="90000"/>
              </a:lnSpc>
              <a:spcBef>
                <a:spcPts val="0"/>
              </a:spcBef>
              <a:buNone/>
              <a:defRPr sz="2600" b="0" i="0" u="none" strike="noStrike" cap="none">
                <a:latin typeface="Arial"/>
                <a:ea typeface="Arial"/>
                <a:cs typeface="Arial"/>
                <a:sym typeface="Arial"/>
              </a:defRPr>
            </a:lvl7pPr>
            <a:lvl8pPr marL="0" marR="0" lvl="7" indent="0" algn="l" rtl="0">
              <a:lnSpc>
                <a:spcPct val="90000"/>
              </a:lnSpc>
              <a:spcBef>
                <a:spcPts val="0"/>
              </a:spcBef>
              <a:buNone/>
              <a:defRPr sz="2600" b="0" i="0" u="none" strike="noStrike" cap="none">
                <a:latin typeface="Arial"/>
                <a:ea typeface="Arial"/>
                <a:cs typeface="Arial"/>
                <a:sym typeface="Arial"/>
              </a:defRPr>
            </a:lvl8pPr>
            <a:lvl9pPr marL="0" marR="0" lvl="8" indent="0" algn="l" rtl="0">
              <a:lnSpc>
                <a:spcPct val="90000"/>
              </a:lnSpc>
              <a:spcBef>
                <a:spcPts val="0"/>
              </a:spcBef>
              <a:buNone/>
              <a:defRPr sz="2600" b="0" i="0" u="none" strike="noStrike" cap="none">
                <a:latin typeface="Arial"/>
                <a:ea typeface="Arial"/>
                <a:cs typeface="Arial"/>
                <a:sym typeface="Arial"/>
              </a:defRPr>
            </a:lvl9pPr>
          </a:lstStyle>
          <a:p>
            <a:pPr lvl="0">
              <a:spcBef>
                <a:spcPts val="0"/>
              </a:spcBef>
              <a:buNone/>
            </a:pPr>
            <a:r>
              <a:rPr lang="en" dirty="0">
                <a:latin typeface="Helvetica Neue"/>
                <a:ea typeface="Helvetica Neue"/>
                <a:cs typeface="Helvetica Neue"/>
                <a:sym typeface="Helvetica Neue"/>
              </a:rPr>
              <a:t>Safety: Before the trip</a:t>
            </a:r>
          </a:p>
          <a:p>
            <a:pPr lvl="0">
              <a:spcBef>
                <a:spcPts val="0"/>
              </a:spcBef>
              <a:buNone/>
            </a:pPr>
            <a:endParaRPr dirty="0">
              <a:latin typeface="Helvetica Neue"/>
              <a:ea typeface="Helvetica Neue"/>
              <a:cs typeface="Helvetica Neue"/>
              <a:sym typeface="Helvetica Neue"/>
            </a:endParaRP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Pre-Screening Process</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Driver Screening</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Driver Education</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No Street Hails </a:t>
            </a:r>
          </a:p>
          <a:p>
            <a:pPr marL="457200" lvl="0" indent="-228600" rtl="0">
              <a:lnSpc>
                <a:spcPct val="115000"/>
              </a:lnSpc>
              <a:spcBef>
                <a:spcPts val="0"/>
              </a:spcBef>
              <a:buFont typeface="Helvetica Neue"/>
              <a:buChar char="●"/>
            </a:pPr>
            <a:r>
              <a:rPr lang="en" sz="1800" dirty="0">
                <a:latin typeface="Helvetica Neue"/>
                <a:ea typeface="Helvetica Neue"/>
                <a:cs typeface="Helvetica Neue"/>
                <a:sym typeface="Helvetica Neue"/>
              </a:rPr>
              <a:t>Anonymous Driver/Rider Contact Information</a:t>
            </a:r>
          </a:p>
          <a:p>
            <a:pPr marL="457200" lvl="0" indent="-228600">
              <a:lnSpc>
                <a:spcPct val="115000"/>
              </a:lnSpc>
              <a:spcBef>
                <a:spcPts val="0"/>
              </a:spcBef>
              <a:buFont typeface="Helvetica Neue"/>
              <a:buChar char="●"/>
            </a:pPr>
            <a:r>
              <a:rPr lang="en" sz="1800" dirty="0">
                <a:latin typeface="Helvetica Neue"/>
                <a:ea typeface="Helvetica Neue"/>
                <a:cs typeface="Helvetica Neue"/>
                <a:sym typeface="Helvetica Neue"/>
              </a:rPr>
              <a:t>Driver Information in the App</a:t>
            </a:r>
          </a:p>
          <a:p>
            <a:pPr lvl="0">
              <a:spcBef>
                <a:spcPts val="0"/>
              </a:spcBef>
              <a:buNone/>
            </a:pPr>
            <a:endParaRPr sz="2000" dirty="0">
              <a:latin typeface="Helvetica Neue"/>
              <a:ea typeface="Helvetica Neue"/>
              <a:cs typeface="Helvetica Neue"/>
              <a:sym typeface="Helvetica Neue"/>
            </a:endParaRPr>
          </a:p>
          <a:p>
            <a:pPr lvl="0" rtl="0">
              <a:spcBef>
                <a:spcPts val="0"/>
              </a:spcBef>
              <a:buNone/>
            </a:pPr>
            <a:endParaRPr sz="2000" dirty="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4" name="Shape 844"/>
          <p:cNvSpPr txBox="1">
            <a:spLocks noGrp="1"/>
          </p:cNvSpPr>
          <p:nvPr>
            <p:ph type="title"/>
          </p:nvPr>
        </p:nvSpPr>
        <p:spPr>
          <a:prstGeom prst="rect">
            <a:avLst/>
          </a:prstGeom>
          <a:solidFill>
            <a:srgbClr val="FFFFFF"/>
          </a:solidFill>
        </p:spPr>
        <p:txBody>
          <a:bodyPr wrap="square" lIns="91425" tIns="91425" rIns="91425" bIns="91425" anchor="t" anchorCtr="0">
            <a:noAutofit/>
          </a:bodyPr>
          <a:lstStyle/>
          <a:p>
            <a:pPr lvl="0">
              <a:spcBef>
                <a:spcPts val="0"/>
              </a:spcBef>
              <a:buNone/>
            </a:pPr>
            <a:r>
              <a:rPr lang="en" dirty="0">
                <a:latin typeface="Helvetica Neue"/>
                <a:ea typeface="Helvetica Neue"/>
                <a:cs typeface="Helvetica Neue"/>
                <a:sym typeface="Helvetica Neue"/>
              </a:rPr>
              <a:t>Safety: During the trip</a:t>
            </a:r>
          </a:p>
          <a:p>
            <a:pPr lvl="0">
              <a:spcBef>
                <a:spcPts val="0"/>
              </a:spcBef>
              <a:buNone/>
            </a:pPr>
            <a:endParaRPr dirty="0">
              <a:latin typeface="Helvetica Neue"/>
              <a:ea typeface="Helvetica Neue"/>
              <a:cs typeface="Helvetica Neue"/>
              <a:sym typeface="Helvetica Neue"/>
            </a:endParaRP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Share your ETA </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GPS and Real Time Location Tracking</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No Cash</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Insurance Coverage</a:t>
            </a:r>
          </a:p>
          <a:p>
            <a:pPr lvl="0" rtl="0">
              <a:lnSpc>
                <a:spcPct val="115000"/>
              </a:lnSpc>
              <a:spcBef>
                <a:spcPts val="0"/>
              </a:spcBef>
              <a:buNone/>
            </a:pPr>
            <a:endParaRPr sz="2000" dirty="0">
              <a:latin typeface="Helvetica Neue"/>
              <a:ea typeface="Helvetica Neue"/>
              <a:cs typeface="Helvetica Neue"/>
              <a:sym typeface="Helvetica Neue"/>
            </a:endParaRPr>
          </a:p>
          <a:p>
            <a:pPr lvl="0" rtl="0">
              <a:spcBef>
                <a:spcPts val="0"/>
              </a:spcBef>
              <a:buNone/>
            </a:pPr>
            <a:endParaRPr dirty="0">
              <a:latin typeface="Helvetica Neue"/>
              <a:ea typeface="Helvetica Neue"/>
              <a:cs typeface="Helvetica Neue"/>
              <a:sym typeface="Helvetica Neue"/>
            </a:endParaRPr>
          </a:p>
        </p:txBody>
      </p:sp>
      <p:sp>
        <p:nvSpPr>
          <p:cNvPr id="843" name="Shape 843"/>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842" name="Shape 842" descr="-share your ETA&#10;- GPS and Real Time Location tracking&#10;- No Cash&#10;- Insurance coverage" title="Safety: During the trip"/>
          <p:cNvPicPr preferRelativeResize="0"/>
          <p:nvPr/>
        </p:nvPicPr>
        <p:blipFill>
          <a:blip r:embed="rId3">
            <a:alphaModFix/>
          </a:blip>
          <a:stretch>
            <a:fillRect/>
          </a:stretch>
        </p:blipFill>
        <p:spPr>
          <a:xfrm>
            <a:off x="0" y="5712"/>
            <a:ext cx="9144000" cy="5132076"/>
          </a:xfrm>
          <a:prstGeom prst="rect">
            <a:avLst/>
          </a:prstGeom>
          <a:noFill/>
          <a:ln>
            <a:noFill/>
          </a:ln>
        </p:spPr>
      </p:pic>
      <p:sp>
        <p:nvSpPr>
          <p:cNvPr id="7" name="Shape 844">
            <a:extLst>
              <a:ext uri="{FF2B5EF4-FFF2-40B4-BE49-F238E27FC236}">
                <a16:creationId xmlns:a16="http://schemas.microsoft.com/office/drawing/2014/main" id="{C0F453CC-1719-40CA-A39E-0D44079842EA}"/>
              </a:ext>
            </a:extLst>
          </p:cNvPr>
          <p:cNvSpPr txBox="1">
            <a:spLocks/>
          </p:cNvSpPr>
          <p:nvPr/>
        </p:nvSpPr>
        <p:spPr>
          <a:xfrm>
            <a:off x="5055900" y="-25"/>
            <a:ext cx="4088100" cy="5143500"/>
          </a:xfrm>
          <a:prstGeom prst="rect">
            <a:avLst/>
          </a:prstGeom>
          <a:solidFill>
            <a:srgbClr val="FFFFFF"/>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atin typeface="Helvetica Neue"/>
                <a:ea typeface="Helvetica Neue"/>
                <a:cs typeface="Helvetica Neue"/>
                <a:sym typeface="Helvetica Neue"/>
              </a:rPr>
              <a:t>Safety: During the trip</a:t>
            </a:r>
          </a:p>
          <a:p>
            <a:endParaRPr lang="en-US">
              <a:latin typeface="Helvetica Neue"/>
              <a:ea typeface="Helvetica Neue"/>
              <a:cs typeface="Helvetica Neue"/>
              <a:sym typeface="Helvetica Neue"/>
            </a:endParaRPr>
          </a:p>
          <a:p>
            <a:pPr marL="457200" indent="-342900">
              <a:lnSpc>
                <a:spcPct val="115000"/>
              </a:lnSpc>
              <a:buFont typeface="Helvetica Neue"/>
              <a:buChar char="●"/>
            </a:pPr>
            <a:r>
              <a:rPr lang="en-US" sz="1800">
                <a:latin typeface="Helvetica Neue"/>
                <a:ea typeface="Helvetica Neue"/>
                <a:cs typeface="Helvetica Neue"/>
                <a:sym typeface="Helvetica Neue"/>
              </a:rPr>
              <a:t>Share your ETA </a:t>
            </a:r>
          </a:p>
          <a:p>
            <a:pPr marL="457200" indent="-342900">
              <a:lnSpc>
                <a:spcPct val="115000"/>
              </a:lnSpc>
              <a:buFont typeface="Helvetica Neue"/>
              <a:buChar char="●"/>
            </a:pPr>
            <a:r>
              <a:rPr lang="en-US" sz="1800">
                <a:latin typeface="Helvetica Neue"/>
                <a:ea typeface="Helvetica Neue"/>
                <a:cs typeface="Helvetica Neue"/>
                <a:sym typeface="Helvetica Neue"/>
              </a:rPr>
              <a:t>GPS and Real Time Location Tracking</a:t>
            </a:r>
          </a:p>
          <a:p>
            <a:pPr marL="457200" indent="-342900">
              <a:lnSpc>
                <a:spcPct val="115000"/>
              </a:lnSpc>
              <a:buFont typeface="Helvetica Neue"/>
              <a:buChar char="●"/>
            </a:pPr>
            <a:r>
              <a:rPr lang="en-US" sz="1800">
                <a:latin typeface="Helvetica Neue"/>
                <a:ea typeface="Helvetica Neue"/>
                <a:cs typeface="Helvetica Neue"/>
                <a:sym typeface="Helvetica Neue"/>
              </a:rPr>
              <a:t>No Cash</a:t>
            </a:r>
          </a:p>
          <a:p>
            <a:pPr marL="457200" indent="-342900">
              <a:lnSpc>
                <a:spcPct val="115000"/>
              </a:lnSpc>
              <a:buFont typeface="Helvetica Neue"/>
              <a:buChar char="●"/>
            </a:pPr>
            <a:r>
              <a:rPr lang="en-US" sz="1800">
                <a:latin typeface="Helvetica Neue"/>
                <a:ea typeface="Helvetica Neue"/>
                <a:cs typeface="Helvetica Neue"/>
                <a:sym typeface="Helvetica Neue"/>
              </a:rPr>
              <a:t>Insurance Coverage</a:t>
            </a:r>
          </a:p>
          <a:p>
            <a:pPr>
              <a:lnSpc>
                <a:spcPct val="115000"/>
              </a:lnSpc>
            </a:pPr>
            <a:endParaRPr lang="en-US" sz="2000">
              <a:latin typeface="Helvetica Neue"/>
              <a:ea typeface="Helvetica Neue"/>
              <a:cs typeface="Helvetica Neue"/>
              <a:sym typeface="Helvetica Neue"/>
            </a:endParaRPr>
          </a:p>
          <a:p>
            <a:endParaRPr lang="en-US" dirty="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53" name="Shape 853"/>
          <p:cNvSpPr txBox="1">
            <a:spLocks noGrp="1"/>
          </p:cNvSpPr>
          <p:nvPr>
            <p:ph type="title"/>
          </p:nvPr>
        </p:nvSpPr>
        <p:spPr>
          <a:prstGeom prst="rect">
            <a:avLst/>
          </a:prstGeom>
          <a:solidFill>
            <a:srgbClr val="FFFFFF"/>
          </a:solidFill>
        </p:spPr>
        <p:txBody>
          <a:bodyPr wrap="square" lIns="91425" tIns="91425" rIns="91425" bIns="91425" anchor="t" anchorCtr="0">
            <a:noAutofit/>
          </a:bodyPr>
          <a:lstStyle/>
          <a:p>
            <a:pPr lvl="0">
              <a:spcBef>
                <a:spcPts val="0"/>
              </a:spcBef>
              <a:buNone/>
            </a:pPr>
            <a:r>
              <a:rPr lang="en" dirty="0">
                <a:latin typeface="Helvetica Neue"/>
                <a:ea typeface="Helvetica Neue"/>
                <a:cs typeface="Helvetica Neue"/>
                <a:sym typeface="Helvetica Neue"/>
              </a:rPr>
              <a:t>Safety: After the trip</a:t>
            </a:r>
          </a:p>
          <a:p>
            <a:pPr lvl="0">
              <a:spcBef>
                <a:spcPts val="0"/>
              </a:spcBef>
              <a:buNone/>
            </a:pPr>
            <a:endParaRPr dirty="0">
              <a:latin typeface="Helvetica Neue"/>
              <a:ea typeface="Helvetica Neue"/>
              <a:cs typeface="Helvetica Neue"/>
              <a:sym typeface="Helvetica Neue"/>
            </a:endParaRP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Feedback and Ratings</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24/7 Support Rider/Driver</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Driver/Rider/Trip Data Collected and Retained</a:t>
            </a:r>
          </a:p>
          <a:p>
            <a:pPr marL="457200" lvl="0" indent="-342900" rtl="0">
              <a:lnSpc>
                <a:spcPct val="115000"/>
              </a:lnSpc>
              <a:spcBef>
                <a:spcPts val="0"/>
              </a:spcBef>
              <a:buSzPct val="100000"/>
              <a:buFont typeface="Helvetica Neue"/>
              <a:buChar char="●"/>
            </a:pPr>
            <a:r>
              <a:rPr lang="en" sz="1800" dirty="0">
                <a:latin typeface="Helvetica Neue"/>
                <a:ea typeface="Helvetica Neue"/>
                <a:cs typeface="Helvetica Neue"/>
                <a:sym typeface="Helvetica Neue"/>
              </a:rPr>
              <a:t>Law Enforcement Liaison Team</a:t>
            </a:r>
          </a:p>
          <a:p>
            <a:pPr lvl="0" rtl="0">
              <a:spcBef>
                <a:spcPts val="0"/>
              </a:spcBef>
              <a:buNone/>
            </a:pPr>
            <a:endParaRPr sz="2000" dirty="0">
              <a:latin typeface="Helvetica Neue"/>
              <a:ea typeface="Helvetica Neue"/>
              <a:cs typeface="Helvetica Neue"/>
              <a:sym typeface="Helvetica Neue"/>
            </a:endParaRPr>
          </a:p>
          <a:p>
            <a:pPr lvl="0" rtl="0">
              <a:spcBef>
                <a:spcPts val="0"/>
              </a:spcBef>
              <a:buNone/>
            </a:pPr>
            <a:endParaRPr sz="2000" dirty="0">
              <a:latin typeface="Helvetica Neue"/>
              <a:ea typeface="Helvetica Neue"/>
              <a:cs typeface="Helvetica Neue"/>
              <a:sym typeface="Helvetica Neue"/>
            </a:endParaRPr>
          </a:p>
        </p:txBody>
      </p:sp>
      <p:sp>
        <p:nvSpPr>
          <p:cNvPr id="852" name="Shape 852"/>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19</a:t>
            </a:fld>
            <a:endParaRPr lang="en"/>
          </a:p>
        </p:txBody>
      </p:sp>
      <p:pic>
        <p:nvPicPr>
          <p:cNvPr id="851" name="Shape 851" descr="- Feedback and ratings &#10;- 24/7 support rider/driver&#10;- driver/rider/trip data collected and retained&#10;- Law enforcement Liason team" title="Safety: After the trip"/>
          <p:cNvPicPr preferRelativeResize="0"/>
          <p:nvPr/>
        </p:nvPicPr>
        <p:blipFill>
          <a:blip r:embed="rId3">
            <a:alphaModFix/>
          </a:blip>
          <a:stretch>
            <a:fillRect/>
          </a:stretch>
        </p:blipFill>
        <p:spPr>
          <a:xfrm>
            <a:off x="0" y="4972"/>
            <a:ext cx="9144001" cy="5133556"/>
          </a:xfrm>
          <a:prstGeom prst="rect">
            <a:avLst/>
          </a:prstGeom>
          <a:noFill/>
          <a:ln>
            <a:noFill/>
          </a:ln>
        </p:spPr>
      </p:pic>
      <p:sp>
        <p:nvSpPr>
          <p:cNvPr id="7" name="Shape 853">
            <a:extLst>
              <a:ext uri="{FF2B5EF4-FFF2-40B4-BE49-F238E27FC236}">
                <a16:creationId xmlns:a16="http://schemas.microsoft.com/office/drawing/2014/main" id="{03139DE9-1C74-4514-997C-07C079156666}"/>
              </a:ext>
            </a:extLst>
          </p:cNvPr>
          <p:cNvSpPr txBox="1">
            <a:spLocks/>
          </p:cNvSpPr>
          <p:nvPr/>
        </p:nvSpPr>
        <p:spPr>
          <a:xfrm>
            <a:off x="5055900" y="-25"/>
            <a:ext cx="4088100" cy="5143500"/>
          </a:xfrm>
          <a:prstGeom prst="rect">
            <a:avLst/>
          </a:prstGeom>
          <a:solidFill>
            <a:srgbClr val="FFFFFF"/>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r>
              <a:rPr lang="en-US">
                <a:latin typeface="Helvetica Neue"/>
                <a:ea typeface="Helvetica Neue"/>
                <a:cs typeface="Helvetica Neue"/>
                <a:sym typeface="Helvetica Neue"/>
              </a:rPr>
              <a:t>Safety: After the trip</a:t>
            </a:r>
          </a:p>
          <a:p>
            <a:endParaRPr lang="en-US">
              <a:latin typeface="Helvetica Neue"/>
              <a:ea typeface="Helvetica Neue"/>
              <a:cs typeface="Helvetica Neue"/>
              <a:sym typeface="Helvetica Neue"/>
            </a:endParaRPr>
          </a:p>
          <a:p>
            <a:pPr marL="457200" indent="-342900">
              <a:lnSpc>
                <a:spcPct val="115000"/>
              </a:lnSpc>
              <a:buFont typeface="Helvetica Neue"/>
              <a:buChar char="●"/>
            </a:pPr>
            <a:r>
              <a:rPr lang="en-US" sz="1800">
                <a:latin typeface="Helvetica Neue"/>
                <a:ea typeface="Helvetica Neue"/>
                <a:cs typeface="Helvetica Neue"/>
                <a:sym typeface="Helvetica Neue"/>
              </a:rPr>
              <a:t>Feedback and Ratings</a:t>
            </a:r>
          </a:p>
          <a:p>
            <a:pPr marL="457200" indent="-342900">
              <a:lnSpc>
                <a:spcPct val="115000"/>
              </a:lnSpc>
              <a:buFont typeface="Helvetica Neue"/>
              <a:buChar char="●"/>
            </a:pPr>
            <a:r>
              <a:rPr lang="en-US" sz="1800">
                <a:latin typeface="Helvetica Neue"/>
                <a:ea typeface="Helvetica Neue"/>
                <a:cs typeface="Helvetica Neue"/>
                <a:sym typeface="Helvetica Neue"/>
              </a:rPr>
              <a:t>24/7 Support Rider/Driver</a:t>
            </a:r>
          </a:p>
          <a:p>
            <a:pPr marL="457200" indent="-342900">
              <a:lnSpc>
                <a:spcPct val="115000"/>
              </a:lnSpc>
              <a:buFont typeface="Helvetica Neue"/>
              <a:buChar char="●"/>
            </a:pPr>
            <a:r>
              <a:rPr lang="en-US" sz="1800">
                <a:latin typeface="Helvetica Neue"/>
                <a:ea typeface="Helvetica Neue"/>
                <a:cs typeface="Helvetica Neue"/>
                <a:sym typeface="Helvetica Neue"/>
              </a:rPr>
              <a:t>Driver/Rider/Trip Data Collected and Retained</a:t>
            </a:r>
          </a:p>
          <a:p>
            <a:pPr marL="457200" indent="-342900">
              <a:lnSpc>
                <a:spcPct val="115000"/>
              </a:lnSpc>
              <a:buFont typeface="Helvetica Neue"/>
              <a:buChar char="●"/>
            </a:pPr>
            <a:r>
              <a:rPr lang="en-US" sz="1800">
                <a:latin typeface="Helvetica Neue"/>
                <a:ea typeface="Helvetica Neue"/>
                <a:cs typeface="Helvetica Neue"/>
                <a:sym typeface="Helvetica Neue"/>
              </a:rPr>
              <a:t>Law Enforcement Liaison Team</a:t>
            </a:r>
          </a:p>
          <a:p>
            <a:endParaRPr lang="en-US" sz="2000">
              <a:latin typeface="Helvetica Neue"/>
              <a:ea typeface="Helvetica Neue"/>
              <a:cs typeface="Helvetica Neue"/>
              <a:sym typeface="Helvetica Neue"/>
            </a:endParaRPr>
          </a:p>
          <a:p>
            <a:endParaRPr lang="en-US" sz="2000" dirty="0">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Shape 689"/>
          <p:cNvSpPr txBox="1">
            <a:spLocks noGrp="1"/>
          </p:cNvSpPr>
          <p:nvPr>
            <p:ph type="title"/>
          </p:nvPr>
        </p:nvSpPr>
        <p:spPr>
          <a:xfrm>
            <a:off x="874603" y="589537"/>
            <a:ext cx="5126999" cy="430500"/>
          </a:xfrm>
          <a:prstGeom prst="rect">
            <a:avLst/>
          </a:prstGeom>
        </p:spPr>
        <p:txBody>
          <a:bodyPr wrap="square" lIns="34275" tIns="34275" rIns="34275" bIns="34275" anchor="t" anchorCtr="0">
            <a:noAutofit/>
          </a:bodyPr>
          <a:lstStyle/>
          <a:p>
            <a:pPr lvl="0" rtl="0">
              <a:spcBef>
                <a:spcPts val="0"/>
              </a:spcBef>
              <a:buNone/>
            </a:pPr>
            <a:r>
              <a:rPr lang="en"/>
              <a:t>Content</a:t>
            </a:r>
          </a:p>
        </p:txBody>
      </p:sp>
      <p:sp>
        <p:nvSpPr>
          <p:cNvPr id="690" name="Shape 690"/>
          <p:cNvSpPr txBox="1">
            <a:spLocks noGrp="1"/>
          </p:cNvSpPr>
          <p:nvPr>
            <p:ph type="subTitle" idx="2"/>
          </p:nvPr>
        </p:nvSpPr>
        <p:spPr>
          <a:xfrm>
            <a:off x="874600" y="1287050"/>
            <a:ext cx="5003700" cy="1454400"/>
          </a:xfrm>
          <a:prstGeom prst="rect">
            <a:avLst/>
          </a:prstGeom>
        </p:spPr>
        <p:txBody>
          <a:bodyPr wrap="square" lIns="34275" tIns="34275" rIns="34275" bIns="34275" anchor="t" anchorCtr="0">
            <a:noAutofit/>
          </a:bodyPr>
          <a:lstStyle/>
          <a:p>
            <a:pPr marR="0" lvl="0" algn="l" rtl="0">
              <a:lnSpc>
                <a:spcPct val="200000"/>
              </a:lnSpc>
              <a:spcBef>
                <a:spcPts val="0"/>
              </a:spcBef>
              <a:spcAft>
                <a:spcPts val="800"/>
              </a:spcAft>
              <a:buNone/>
            </a:pPr>
            <a:r>
              <a:rPr lang="en"/>
              <a:t>1 | Uber Overview</a:t>
            </a:r>
          </a:p>
          <a:p>
            <a:pPr lvl="0" rtl="0">
              <a:lnSpc>
                <a:spcPct val="200000"/>
              </a:lnSpc>
              <a:spcBef>
                <a:spcPts val="0"/>
              </a:spcBef>
              <a:buNone/>
            </a:pPr>
            <a:r>
              <a:rPr lang="en"/>
              <a:t>2 | Uber in the Twin Cities </a:t>
            </a:r>
          </a:p>
          <a:p>
            <a:pPr lvl="0" rtl="0">
              <a:lnSpc>
                <a:spcPct val="200000"/>
              </a:lnSpc>
              <a:spcBef>
                <a:spcPts val="0"/>
              </a:spcBef>
              <a:buNone/>
            </a:pPr>
            <a:r>
              <a:rPr lang="en"/>
              <a:t>3 | Rideshare Safety</a:t>
            </a:r>
          </a:p>
          <a:p>
            <a:pPr lvl="0" rtl="0">
              <a:lnSpc>
                <a:spcPct val="200000"/>
              </a:lnSpc>
              <a:spcBef>
                <a:spcPts val="0"/>
              </a:spcBef>
              <a:buNone/>
            </a:pPr>
            <a:r>
              <a:rPr lang="en"/>
              <a:t>4 | Transit Experience + Models</a:t>
            </a:r>
          </a:p>
        </p:txBody>
      </p:sp>
      <p:sp>
        <p:nvSpPr>
          <p:cNvPr id="691" name="Shape 691"/>
          <p:cNvSpPr txBox="1"/>
          <p:nvPr/>
        </p:nvSpPr>
        <p:spPr>
          <a:xfrm>
            <a:off x="2814650" y="4863875"/>
            <a:ext cx="3000000" cy="209699"/>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692" name="Shape 69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883750" y="2154975"/>
            <a:ext cx="6731700" cy="584700"/>
          </a:xfrm>
          <a:prstGeom prst="rect">
            <a:avLst/>
          </a:prstGeom>
        </p:spPr>
        <p:txBody>
          <a:bodyPr wrap="square" lIns="34275" tIns="34275" rIns="34275" bIns="34275" anchor="t" anchorCtr="0">
            <a:noAutofit/>
          </a:bodyPr>
          <a:lstStyle/>
          <a:p>
            <a:pPr lvl="0" rtl="0">
              <a:spcBef>
                <a:spcPts val="0"/>
              </a:spcBef>
              <a:buNone/>
            </a:pPr>
            <a:r>
              <a:rPr lang="en"/>
              <a:t>Transit Experience + Models</a:t>
            </a:r>
          </a:p>
        </p:txBody>
      </p:sp>
      <p:sp>
        <p:nvSpPr>
          <p:cNvPr id="859" name="Shape 85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title"/>
          </p:nvPr>
        </p:nvSpPr>
        <p:spPr>
          <a:xfrm>
            <a:off x="874599" y="437150"/>
            <a:ext cx="6654300" cy="430500"/>
          </a:xfrm>
          <a:prstGeom prst="rect">
            <a:avLst/>
          </a:prstGeom>
        </p:spPr>
        <p:txBody>
          <a:bodyPr wrap="square" lIns="34275" tIns="34275" rIns="34275" bIns="34275" anchor="t" anchorCtr="0">
            <a:noAutofit/>
          </a:bodyPr>
          <a:lstStyle/>
          <a:p>
            <a:pPr lvl="0">
              <a:spcBef>
                <a:spcPts val="0"/>
              </a:spcBef>
              <a:buNone/>
            </a:pPr>
            <a:r>
              <a:rPr lang="en"/>
              <a:t>Uber is an important complement to public transportation</a:t>
            </a:r>
          </a:p>
        </p:txBody>
      </p:sp>
      <p:sp>
        <p:nvSpPr>
          <p:cNvPr id="865" name="Shape 865"/>
          <p:cNvSpPr txBox="1">
            <a:spLocks noGrp="1"/>
          </p:cNvSpPr>
          <p:nvPr>
            <p:ph type="subTitle" idx="2"/>
          </p:nvPr>
        </p:nvSpPr>
        <p:spPr>
          <a:xfrm>
            <a:off x="883755" y="1553175"/>
            <a:ext cx="6697200" cy="3023700"/>
          </a:xfrm>
          <a:prstGeom prst="rect">
            <a:avLst/>
          </a:prstGeom>
        </p:spPr>
        <p:txBody>
          <a:bodyPr wrap="square" lIns="34275" tIns="34275" rIns="34275" bIns="34275" anchor="t" anchorCtr="0">
            <a:noAutofit/>
          </a:bodyPr>
          <a:lstStyle/>
          <a:p>
            <a:pPr lvl="0">
              <a:spcBef>
                <a:spcPts val="0"/>
              </a:spcBef>
              <a:buNone/>
            </a:pPr>
            <a:r>
              <a:rPr lang="en"/>
              <a:t>The American Public Transportation Association (APTA) released an independent study that supports this emerging consensus. Researchers conducted a series of in-depth interviews with transportation officials and riders. Here’s what they found:</a:t>
            </a:r>
          </a:p>
          <a:p>
            <a:pPr lvl="0">
              <a:spcBef>
                <a:spcPts val="0"/>
              </a:spcBef>
              <a:buNone/>
            </a:pPr>
            <a:endParaRPr/>
          </a:p>
          <a:p>
            <a:pPr marL="457200" lvl="0" indent="-228600" rtl="0">
              <a:spcBef>
                <a:spcPts val="0"/>
              </a:spcBef>
              <a:buChar char="●"/>
            </a:pPr>
            <a:r>
              <a:rPr lang="en"/>
              <a:t>The more people use ridesharing services like Uber, the more likely they are to use public transit</a:t>
            </a:r>
          </a:p>
          <a:p>
            <a:pPr marL="457200" lvl="0" indent="-228600" rtl="0">
              <a:spcBef>
                <a:spcPts val="0"/>
              </a:spcBef>
              <a:buChar char="●"/>
            </a:pPr>
            <a:r>
              <a:rPr lang="en"/>
              <a:t>Ridesharing complements public transit, enhancing urban mobility</a:t>
            </a:r>
          </a:p>
          <a:p>
            <a:pPr marL="457200" lvl="0" indent="-228600" rtl="0">
              <a:spcBef>
                <a:spcPts val="0"/>
              </a:spcBef>
              <a:buChar char="●"/>
            </a:pPr>
            <a:r>
              <a:rPr lang="en"/>
              <a:t>Transit operators believe ridesharing services like Uber are here to stay</a:t>
            </a:r>
          </a:p>
          <a:p>
            <a:pPr marL="457200" lvl="0" indent="-228600" rtl="0">
              <a:spcBef>
                <a:spcPts val="0"/>
              </a:spcBef>
              <a:buChar char="●"/>
            </a:pPr>
            <a:r>
              <a:rPr lang="en"/>
              <a:t>Public and private operators can dramatically expand paratransit availability with technology and collaboration</a:t>
            </a:r>
          </a:p>
          <a:p>
            <a:pPr lvl="0" rtl="0">
              <a:spcBef>
                <a:spcPts val="0"/>
              </a:spcBef>
              <a:buNone/>
            </a:pPr>
            <a:endParaRPr/>
          </a:p>
          <a:p>
            <a:pPr lvl="0">
              <a:spcBef>
                <a:spcPts val="0"/>
              </a:spcBef>
              <a:buNone/>
            </a:pPr>
            <a:r>
              <a:rPr lang="en"/>
              <a:t>This study can be found here: www.apta.com/resources/hottopics/Pages/Shared-Use-Mobility.aspx</a:t>
            </a:r>
          </a:p>
          <a:p>
            <a:pPr lvl="0">
              <a:spcBef>
                <a:spcPts val="0"/>
              </a:spcBef>
              <a:buNone/>
            </a:pPr>
            <a:endParaRPr/>
          </a:p>
        </p:txBody>
      </p:sp>
      <p:sp>
        <p:nvSpPr>
          <p:cNvPr id="866" name="Shape 866"/>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67" name="Shape 867"/>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title"/>
          </p:nvPr>
        </p:nvSpPr>
        <p:spPr>
          <a:xfrm>
            <a:off x="569800" y="381000"/>
            <a:ext cx="7478100" cy="430500"/>
          </a:xfrm>
          <a:prstGeom prst="rect">
            <a:avLst/>
          </a:prstGeom>
        </p:spPr>
        <p:txBody>
          <a:bodyPr wrap="square" lIns="34275" tIns="34275" rIns="34275" bIns="34275" anchor="t" anchorCtr="0">
            <a:noAutofit/>
          </a:bodyPr>
          <a:lstStyle/>
          <a:p>
            <a:pPr lvl="0" rtl="0">
              <a:spcBef>
                <a:spcPts val="0"/>
              </a:spcBef>
              <a:buNone/>
            </a:pPr>
            <a:r>
              <a:rPr lang="en"/>
              <a:t>Working with transit agencies across the U.S.</a:t>
            </a:r>
          </a:p>
        </p:txBody>
      </p:sp>
      <p:sp>
        <p:nvSpPr>
          <p:cNvPr id="873" name="Shape 873"/>
          <p:cNvSpPr txBox="1">
            <a:spLocks noGrp="1"/>
          </p:cNvSpPr>
          <p:nvPr>
            <p:ph type="subTitle" idx="2"/>
          </p:nvPr>
        </p:nvSpPr>
        <p:spPr>
          <a:xfrm>
            <a:off x="551100" y="838200"/>
            <a:ext cx="7221300" cy="264900"/>
          </a:xfrm>
          <a:prstGeom prst="rect">
            <a:avLst/>
          </a:prstGeom>
        </p:spPr>
        <p:txBody>
          <a:bodyPr wrap="square" lIns="34275" tIns="34275" rIns="34275" bIns="34275" anchor="t" anchorCtr="0">
            <a:noAutofit/>
          </a:bodyPr>
          <a:lstStyle/>
          <a:p>
            <a:pPr lvl="0" rtl="0">
              <a:spcBef>
                <a:spcPts val="0"/>
              </a:spcBef>
              <a:buNone/>
            </a:pPr>
            <a:r>
              <a:rPr lang="en" sz="1400">
                <a:solidFill>
                  <a:srgbClr val="12939A"/>
                </a:solidFill>
              </a:rPr>
              <a:t>Cities are able to leverage Uber to complement existing transportation </a:t>
            </a:r>
          </a:p>
          <a:p>
            <a:pPr lvl="0" rtl="0">
              <a:spcBef>
                <a:spcPts val="0"/>
              </a:spcBef>
              <a:buNone/>
            </a:pPr>
            <a:endParaRPr sz="1400">
              <a:solidFill>
                <a:srgbClr val="12939A"/>
              </a:solidFill>
            </a:endParaRPr>
          </a:p>
        </p:txBody>
      </p:sp>
      <p:sp>
        <p:nvSpPr>
          <p:cNvPr id="874" name="Shape 874"/>
          <p:cNvSpPr txBox="1">
            <a:spLocks noGrp="1"/>
          </p:cNvSpPr>
          <p:nvPr>
            <p:ph type="subTitle" idx="1"/>
          </p:nvPr>
        </p:nvSpPr>
        <p:spPr>
          <a:xfrm>
            <a:off x="474900" y="1517100"/>
            <a:ext cx="7221300" cy="3359700"/>
          </a:xfrm>
          <a:prstGeom prst="rect">
            <a:avLst/>
          </a:prstGeom>
        </p:spPr>
        <p:txBody>
          <a:bodyPr wrap="square" lIns="34275" tIns="34275" rIns="34275" bIns="34275" anchor="t" anchorCtr="0">
            <a:noAutofit/>
          </a:bodyPr>
          <a:lstStyle/>
          <a:p>
            <a:pPr marL="457200" lvl="0" indent="-298450" rtl="0">
              <a:lnSpc>
                <a:spcPct val="150000"/>
              </a:lnSpc>
              <a:spcBef>
                <a:spcPts val="0"/>
              </a:spcBef>
              <a:spcAft>
                <a:spcPts val="1000"/>
              </a:spcAft>
              <a:buSzPct val="100000"/>
              <a:buChar char="●"/>
            </a:pPr>
            <a:r>
              <a:rPr lang="en" sz="1100" b="1">
                <a:solidFill>
                  <a:srgbClr val="000000"/>
                </a:solidFill>
              </a:rPr>
              <a:t>DirectConnect in Pinellas Park | </a:t>
            </a:r>
            <a:r>
              <a:rPr lang="en" sz="1100">
                <a:solidFill>
                  <a:srgbClr val="000000"/>
                </a:solidFill>
                <a:highlight>
                  <a:srgbClr val="FFFFFF"/>
                </a:highlight>
              </a:rPr>
              <a:t>DirectConnect allows riders to use Uber within a specific geographic area to get to or from a select group of designated bus stops, where they can connect into the regular bus system. PSTA subsidizes 50% of the ride, up to $3 per ride.</a:t>
            </a:r>
          </a:p>
          <a:p>
            <a:pPr marL="457200" lvl="0" indent="-298450" rtl="0">
              <a:lnSpc>
                <a:spcPct val="150000"/>
              </a:lnSpc>
              <a:spcBef>
                <a:spcPts val="0"/>
              </a:spcBef>
              <a:spcAft>
                <a:spcPts val="1000"/>
              </a:spcAft>
              <a:buSzPct val="100000"/>
              <a:buFont typeface="Helvetica Neue"/>
              <a:buChar char="●"/>
            </a:pPr>
            <a:r>
              <a:rPr lang="en" sz="1100" b="1">
                <a:solidFill>
                  <a:srgbClr val="333333"/>
                </a:solidFill>
                <a:highlight>
                  <a:srgbClr val="FFFFFF"/>
                </a:highlight>
              </a:rPr>
              <a:t>Evesham Township, NJ</a:t>
            </a:r>
            <a:r>
              <a:rPr lang="en" sz="1100">
                <a:solidFill>
                  <a:srgbClr val="333333"/>
                </a:solidFill>
                <a:highlight>
                  <a:srgbClr val="FFFFFF"/>
                </a:highlight>
              </a:rPr>
              <a:t> | The city of Evesham is paying for all riders taken from select bars and restaurants to homes within the township between 9 PM - 2 AM through June 1, 2016. </a:t>
            </a:r>
          </a:p>
          <a:p>
            <a:pPr marL="457200" lvl="0" indent="-298450" rtl="0">
              <a:lnSpc>
                <a:spcPct val="150000"/>
              </a:lnSpc>
              <a:spcBef>
                <a:spcPts val="0"/>
              </a:spcBef>
              <a:spcAft>
                <a:spcPts val="1000"/>
              </a:spcAft>
              <a:buSzPct val="100000"/>
              <a:buChar char="●"/>
            </a:pPr>
            <a:r>
              <a:rPr lang="en" sz="1100" b="1">
                <a:solidFill>
                  <a:srgbClr val="000000"/>
                </a:solidFill>
              </a:rPr>
              <a:t>TransLoc | </a:t>
            </a:r>
            <a:r>
              <a:rPr lang="en" sz="1100">
                <a:solidFill>
                  <a:srgbClr val="000000"/>
                </a:solidFill>
              </a:rPr>
              <a:t>TransLoc develops apps for city transit agencies. By integrating the Uber API into the TransLoc multi-modal transit solution, riders can easily combine public transportation with ridesharing to find the most efficient and reliable route from one point to the next. This partnership makes public transportation an option for everyone, not just people living within a quarter of a mile of a train or bus station. </a:t>
            </a:r>
          </a:p>
          <a:p>
            <a:pPr lvl="0" rtl="0">
              <a:lnSpc>
                <a:spcPct val="150000"/>
              </a:lnSpc>
              <a:spcBef>
                <a:spcPts val="0"/>
              </a:spcBef>
              <a:buNone/>
            </a:pPr>
            <a:endParaRPr sz="1100" b="1">
              <a:solidFill>
                <a:srgbClr val="000000"/>
              </a:solidFill>
            </a:endParaRPr>
          </a:p>
        </p:txBody>
      </p:sp>
      <p:sp>
        <p:nvSpPr>
          <p:cNvPr id="875" name="Shape 875"/>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76" name="Shape 87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874599" y="437150"/>
            <a:ext cx="6654300" cy="430500"/>
          </a:xfrm>
          <a:prstGeom prst="rect">
            <a:avLst/>
          </a:prstGeom>
        </p:spPr>
        <p:txBody>
          <a:bodyPr wrap="square" lIns="34275" tIns="34275" rIns="34275" bIns="34275" anchor="t" anchorCtr="0">
            <a:noAutofit/>
          </a:bodyPr>
          <a:lstStyle/>
          <a:p>
            <a:pPr lvl="0" rtl="0">
              <a:spcBef>
                <a:spcPts val="0"/>
              </a:spcBef>
              <a:buNone/>
            </a:pPr>
            <a:r>
              <a:rPr lang="en"/>
              <a:t>Uber and MBTA Pilot</a:t>
            </a:r>
          </a:p>
        </p:txBody>
      </p:sp>
      <p:sp>
        <p:nvSpPr>
          <p:cNvPr id="882" name="Shape 882"/>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83" name="Shape 88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23</a:t>
            </a:fld>
            <a:endParaRPr lang="en"/>
          </a:p>
        </p:txBody>
      </p:sp>
      <p:pic>
        <p:nvPicPr>
          <p:cNvPr id="884" name="Shape 884" descr="How to join the on-demand paratransit pilot program&#10;&#10;1. Download the Uber app&#10;2. Request to join the pilot program&#10;3. Request your ride" title="image with text"/>
          <p:cNvPicPr preferRelativeResize="0"/>
          <p:nvPr/>
        </p:nvPicPr>
        <p:blipFill>
          <a:blip r:embed="rId3">
            <a:alphaModFix/>
          </a:blip>
          <a:stretch>
            <a:fillRect/>
          </a:stretch>
        </p:blipFill>
        <p:spPr>
          <a:xfrm>
            <a:off x="1402262" y="1020050"/>
            <a:ext cx="5598986" cy="3691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874599" y="437150"/>
            <a:ext cx="6654300" cy="430500"/>
          </a:xfrm>
          <a:prstGeom prst="rect">
            <a:avLst/>
          </a:prstGeom>
        </p:spPr>
        <p:txBody>
          <a:bodyPr wrap="square" lIns="34275" tIns="34275" rIns="34275" bIns="34275" anchor="t" anchorCtr="0">
            <a:noAutofit/>
          </a:bodyPr>
          <a:lstStyle/>
          <a:p>
            <a:pPr lvl="0">
              <a:spcBef>
                <a:spcPts val="0"/>
              </a:spcBef>
              <a:buNone/>
            </a:pPr>
            <a:r>
              <a:rPr lang="en" dirty="0"/>
              <a:t>Uber and MBTA Pilot </a:t>
            </a:r>
          </a:p>
          <a:p>
            <a:pPr lvl="0">
              <a:spcBef>
                <a:spcPts val="0"/>
              </a:spcBef>
              <a:buNone/>
            </a:pPr>
            <a:r>
              <a:rPr lang="en" sz="1400" dirty="0">
                <a:solidFill>
                  <a:srgbClr val="12939A"/>
                </a:solidFill>
              </a:rPr>
              <a:t>Learnings</a:t>
            </a:r>
          </a:p>
          <a:p>
            <a:pPr lvl="0" rtl="0">
              <a:spcBef>
                <a:spcPts val="0"/>
              </a:spcBef>
              <a:buNone/>
            </a:pPr>
            <a:endParaRPr dirty="0"/>
          </a:p>
        </p:txBody>
      </p:sp>
      <p:sp>
        <p:nvSpPr>
          <p:cNvPr id="890" name="Shape 890"/>
          <p:cNvSpPr txBox="1">
            <a:spLocks noGrp="1"/>
          </p:cNvSpPr>
          <p:nvPr>
            <p:ph type="subTitle" idx="2"/>
          </p:nvPr>
        </p:nvSpPr>
        <p:spPr>
          <a:xfrm>
            <a:off x="883755" y="1553175"/>
            <a:ext cx="6697200" cy="3023700"/>
          </a:xfrm>
          <a:prstGeom prst="rect">
            <a:avLst/>
          </a:prstGeom>
        </p:spPr>
        <p:txBody>
          <a:bodyPr wrap="square" lIns="34275" tIns="34275" rIns="34275" bIns="34275" anchor="t" anchorCtr="0">
            <a:noAutofit/>
          </a:bodyPr>
          <a:lstStyle/>
          <a:p>
            <a:pPr marL="457200" lvl="0" indent="-228600" rtl="0">
              <a:spcBef>
                <a:spcPts val="0"/>
              </a:spcBef>
              <a:buChar char="●"/>
            </a:pPr>
            <a:r>
              <a:rPr lang="en" sz="2000"/>
              <a:t>Sign up</a:t>
            </a:r>
          </a:p>
          <a:p>
            <a:pPr marL="457200" lvl="0" indent="-228600" rtl="0">
              <a:spcBef>
                <a:spcPts val="0"/>
              </a:spcBef>
              <a:buChar char="●"/>
            </a:pPr>
            <a:r>
              <a:rPr lang="en" sz="2000"/>
              <a:t>Pricing</a:t>
            </a:r>
          </a:p>
          <a:p>
            <a:pPr marL="457200" lvl="0" indent="-228600" rtl="0">
              <a:spcBef>
                <a:spcPts val="0"/>
              </a:spcBef>
              <a:buChar char="●"/>
            </a:pPr>
            <a:r>
              <a:rPr lang="en" sz="2000"/>
              <a:t>Support</a:t>
            </a:r>
          </a:p>
          <a:p>
            <a:pPr lvl="0" rtl="0">
              <a:spcBef>
                <a:spcPts val="0"/>
              </a:spcBef>
              <a:buNone/>
            </a:pPr>
            <a:endParaRPr/>
          </a:p>
          <a:p>
            <a:pPr lvl="0" rtl="0">
              <a:spcBef>
                <a:spcPts val="0"/>
              </a:spcBef>
              <a:buNone/>
            </a:pPr>
            <a:endParaRPr/>
          </a:p>
        </p:txBody>
      </p:sp>
      <p:sp>
        <p:nvSpPr>
          <p:cNvPr id="891" name="Shape 891"/>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892" name="Shape 892"/>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9" name="Shape 899" descr="graphic"/>
          <p:cNvPicPr preferRelativeResize="0"/>
          <p:nvPr/>
        </p:nvPicPr>
        <p:blipFill rotWithShape="1">
          <a:blip r:embed="rId3">
            <a:alphaModFix/>
          </a:blip>
          <a:srcRect r="10"/>
          <a:stretch/>
        </p:blipFill>
        <p:spPr>
          <a:xfrm>
            <a:off x="8408789" y="-10008"/>
            <a:ext cx="735300" cy="5153400"/>
          </a:xfrm>
          <a:prstGeom prst="rect">
            <a:avLst/>
          </a:prstGeom>
          <a:noFill/>
          <a:ln>
            <a:noFill/>
          </a:ln>
        </p:spPr>
      </p:pic>
      <p:sp>
        <p:nvSpPr>
          <p:cNvPr id="12" name="Title 11">
            <a:extLst>
              <a:ext uri="{FF2B5EF4-FFF2-40B4-BE49-F238E27FC236}">
                <a16:creationId xmlns:a16="http://schemas.microsoft.com/office/drawing/2014/main" id="{6378920A-69FB-464E-BBC0-A568053F8CF6}"/>
              </a:ext>
            </a:extLst>
          </p:cNvPr>
          <p:cNvSpPr>
            <a:spLocks noGrp="1"/>
          </p:cNvSpPr>
          <p:nvPr>
            <p:ph type="title"/>
          </p:nvPr>
        </p:nvSpPr>
        <p:spPr>
          <a:xfrm>
            <a:off x="516048" y="953397"/>
            <a:ext cx="3729000" cy="984299"/>
          </a:xfrm>
        </p:spPr>
        <p:txBody>
          <a:bodyPr/>
          <a:lstStyle/>
          <a:p>
            <a:r>
              <a:rPr lang="en-US" dirty="0"/>
              <a:t>Thank you</a:t>
            </a:r>
          </a:p>
        </p:txBody>
      </p:sp>
      <p:sp>
        <p:nvSpPr>
          <p:cNvPr id="14" name="Subtitle 13">
            <a:extLst>
              <a:ext uri="{FF2B5EF4-FFF2-40B4-BE49-F238E27FC236}">
                <a16:creationId xmlns:a16="http://schemas.microsoft.com/office/drawing/2014/main" id="{B7FD7BE6-DE5C-4D94-8656-503FC18AD686}"/>
              </a:ext>
            </a:extLst>
          </p:cNvPr>
          <p:cNvSpPr>
            <a:spLocks noGrp="1"/>
          </p:cNvSpPr>
          <p:nvPr>
            <p:ph type="subTitle" idx="2"/>
          </p:nvPr>
        </p:nvSpPr>
        <p:spPr>
          <a:xfrm>
            <a:off x="516048" y="3161540"/>
            <a:ext cx="4273235" cy="1256233"/>
          </a:xfrm>
        </p:spPr>
        <p:txBody>
          <a:bodyPr/>
          <a:lstStyle/>
          <a:p>
            <a:pPr>
              <a:lnSpc>
                <a:spcPct val="150000"/>
              </a:lnSpc>
            </a:pPr>
            <a:r>
              <a:rPr lang="en-US" sz="550" dirty="0"/>
              <a:t>Proprietary and confidential © 2016 Uber Technologies, Inc. All rights reserved. No part of this document may be</a:t>
            </a:r>
          </a:p>
          <a:p>
            <a:pPr>
              <a:lnSpc>
                <a:spcPct val="150000"/>
              </a:lnSpc>
            </a:pPr>
            <a:r>
              <a:rPr lang="en-US" sz="550" dirty="0"/>
              <a:t>reproduced or utilized in any form or by any means, electronic or mechanical, including photocopying, recording, or by any</a:t>
            </a:r>
          </a:p>
          <a:p>
            <a:pPr>
              <a:lnSpc>
                <a:spcPct val="150000"/>
              </a:lnSpc>
            </a:pPr>
            <a:r>
              <a:rPr lang="en-US" sz="550" dirty="0"/>
              <a:t>information storage or retrieval systems, without permission in writing from Uber. This document is intended only for the</a:t>
            </a:r>
          </a:p>
          <a:p>
            <a:pPr>
              <a:lnSpc>
                <a:spcPct val="150000"/>
              </a:lnSpc>
            </a:pPr>
            <a:r>
              <a:rPr lang="en-US" sz="550" dirty="0"/>
              <a:t>use of the individual or entity to whom it is addressed and contains information that is privileged, confidential or otherwise</a:t>
            </a:r>
          </a:p>
          <a:p>
            <a:pPr>
              <a:lnSpc>
                <a:spcPct val="150000"/>
              </a:lnSpc>
            </a:pPr>
            <a:r>
              <a:rPr lang="en-US" sz="550" dirty="0"/>
              <a:t>exempt from disclosure under applicable law. All recipients of this document are notified that the information contained</a:t>
            </a:r>
          </a:p>
          <a:p>
            <a:pPr>
              <a:lnSpc>
                <a:spcPct val="150000"/>
              </a:lnSpc>
            </a:pPr>
            <a:r>
              <a:rPr lang="en-US" sz="550" dirty="0"/>
              <a:t>herein includes proprietary and confidential information of Uber, and recipient may not make use of, disseminate, or in any</a:t>
            </a:r>
          </a:p>
          <a:p>
            <a:pPr>
              <a:lnSpc>
                <a:spcPct val="150000"/>
              </a:lnSpc>
            </a:pPr>
            <a:r>
              <a:rPr lang="en-US" sz="550" dirty="0"/>
              <a:t>way disclose this document or any of the enclosed information to any person other than employees of addressee to the</a:t>
            </a:r>
          </a:p>
          <a:p>
            <a:pPr>
              <a:lnSpc>
                <a:spcPct val="150000"/>
              </a:lnSpc>
            </a:pPr>
            <a:r>
              <a:rPr lang="en-US" sz="550" dirty="0"/>
              <a:t>extent necessary for consultations with authorized personnel of Uber.</a:t>
            </a:r>
          </a:p>
        </p:txBody>
      </p:sp>
      <p:sp>
        <p:nvSpPr>
          <p:cNvPr id="900" name="Shape 900"/>
          <p:cNvSpPr txBox="1">
            <a:spLocks noGrp="1"/>
          </p:cNvSpPr>
          <p:nvPr>
            <p:ph type="sldNum" idx="12"/>
          </p:nvPr>
        </p:nvSpPr>
        <p:spPr>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25</a:t>
            </a:fld>
            <a:endParaRPr lang="en"/>
          </a:p>
        </p:txBody>
      </p:sp>
    </p:spTree>
    <p:extLst>
      <p:ext uri="{BB962C8B-B14F-4D97-AF65-F5344CB8AC3E}">
        <p14:creationId xmlns:p14="http://schemas.microsoft.com/office/powerpoint/2010/main" val="1937317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txBox="1">
            <a:spLocks noGrp="1"/>
          </p:cNvSpPr>
          <p:nvPr>
            <p:ph type="title"/>
          </p:nvPr>
        </p:nvSpPr>
        <p:spPr>
          <a:xfrm>
            <a:off x="883743" y="2154965"/>
            <a:ext cx="6031499" cy="584700"/>
          </a:xfrm>
          <a:prstGeom prst="rect">
            <a:avLst/>
          </a:prstGeom>
        </p:spPr>
        <p:txBody>
          <a:bodyPr wrap="square" lIns="34275" tIns="34275" rIns="34275" bIns="34275" anchor="t" anchorCtr="0">
            <a:noAutofit/>
          </a:bodyPr>
          <a:lstStyle/>
          <a:p>
            <a:pPr lvl="0" rtl="0">
              <a:spcBef>
                <a:spcPts val="0"/>
              </a:spcBef>
              <a:buNone/>
            </a:pPr>
            <a:r>
              <a:rPr lang="en"/>
              <a:t>Uber Overview</a:t>
            </a:r>
          </a:p>
        </p:txBody>
      </p:sp>
      <p:sp>
        <p:nvSpPr>
          <p:cNvPr id="698" name="Shape 698"/>
          <p:cNvSpPr txBox="1"/>
          <p:nvPr/>
        </p:nvSpPr>
        <p:spPr>
          <a:xfrm>
            <a:off x="2814650" y="4863875"/>
            <a:ext cx="3000000" cy="209699"/>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699" name="Shape 699"/>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3"/>
        <p:cNvGrpSpPr/>
        <p:nvPr/>
      </p:nvGrpSpPr>
      <p:grpSpPr>
        <a:xfrm>
          <a:off x="0" y="0"/>
          <a:ext cx="0" cy="0"/>
          <a:chOff x="0" y="0"/>
          <a:chExt cx="0" cy="0"/>
        </a:xfrm>
      </p:grpSpPr>
      <p:sp>
        <p:nvSpPr>
          <p:cNvPr id="2" name="Title 1">
            <a:extLst>
              <a:ext uri="{FF2B5EF4-FFF2-40B4-BE49-F238E27FC236}">
                <a16:creationId xmlns:a16="http://schemas.microsoft.com/office/drawing/2014/main" id="{FF4B313A-A53E-45A1-B808-340ECADCEEC4}"/>
              </a:ext>
            </a:extLst>
          </p:cNvPr>
          <p:cNvSpPr>
            <a:spLocks noGrp="1"/>
          </p:cNvSpPr>
          <p:nvPr>
            <p:ph type="ctrTitle"/>
          </p:nvPr>
        </p:nvSpPr>
        <p:spPr>
          <a:xfrm>
            <a:off x="311681" y="110250"/>
            <a:ext cx="8520600" cy="2052600"/>
          </a:xfrm>
        </p:spPr>
        <p:txBody>
          <a:bodyPr/>
          <a:lstStyle/>
          <a:p>
            <a:r>
              <a:rPr lang="en-US" dirty="0"/>
              <a:t>Uber connects riders… with drivers</a:t>
            </a:r>
          </a:p>
        </p:txBody>
      </p:sp>
      <p:pic>
        <p:nvPicPr>
          <p:cNvPr id="704" name="Shape 704" descr="image of someone using the Uber phone app"/>
          <p:cNvPicPr preferRelativeResize="0"/>
          <p:nvPr/>
        </p:nvPicPr>
        <p:blipFill>
          <a:blip r:embed="rId3">
            <a:alphaModFix/>
          </a:blip>
          <a:stretch>
            <a:fillRect/>
          </a:stretch>
        </p:blipFill>
        <p:spPr>
          <a:xfrm>
            <a:off x="0" y="1438050"/>
            <a:ext cx="4572816" cy="2572203"/>
          </a:xfrm>
          <a:prstGeom prst="rect">
            <a:avLst/>
          </a:prstGeom>
          <a:noFill/>
          <a:ln>
            <a:noFill/>
          </a:ln>
        </p:spPr>
      </p:pic>
      <p:pic>
        <p:nvPicPr>
          <p:cNvPr id="705" name="Shape 705" descr="second image of someone using the uber phone app"/>
          <p:cNvPicPr preferRelativeResize="0"/>
          <p:nvPr/>
        </p:nvPicPr>
        <p:blipFill>
          <a:blip r:embed="rId4">
            <a:alphaModFix/>
          </a:blip>
          <a:stretch>
            <a:fillRect/>
          </a:stretch>
        </p:blipFill>
        <p:spPr>
          <a:xfrm>
            <a:off x="4572814" y="1438050"/>
            <a:ext cx="4571185" cy="2572205"/>
          </a:xfrm>
          <a:prstGeom prst="rect">
            <a:avLst/>
          </a:prstGeom>
          <a:noFill/>
          <a:ln>
            <a:noFill/>
          </a:ln>
        </p:spPr>
      </p:pic>
      <p:sp>
        <p:nvSpPr>
          <p:cNvPr id="706" name="Shape 706"/>
          <p:cNvSpPr txBox="1"/>
          <p:nvPr/>
        </p:nvSpPr>
        <p:spPr>
          <a:xfrm>
            <a:off x="862" y="634800"/>
            <a:ext cx="4571100" cy="1003500"/>
          </a:xfrm>
          <a:prstGeom prst="rect">
            <a:avLst/>
          </a:prstGeom>
          <a:noFill/>
          <a:ln>
            <a:noFill/>
          </a:ln>
        </p:spPr>
        <p:txBody>
          <a:bodyPr wrap="square" lIns="91425" tIns="91425" rIns="91425" bIns="91425" anchor="ctr" anchorCtr="0">
            <a:noAutofit/>
          </a:bodyPr>
          <a:lstStyle/>
          <a:p>
            <a:pPr lvl="0" algn="ctr" rtl="0">
              <a:spcBef>
                <a:spcPts val="0"/>
              </a:spcBef>
              <a:buNone/>
            </a:pPr>
            <a:r>
              <a:rPr lang="en" sz="2000">
                <a:solidFill>
                  <a:srgbClr val="F3F3F3"/>
                </a:solidFill>
                <a:latin typeface="Helvetica Neue"/>
                <a:ea typeface="Helvetica Neue"/>
                <a:cs typeface="Helvetica Neue"/>
                <a:sym typeface="Helvetica Neue"/>
              </a:rPr>
              <a:t>Uber connects riders...</a:t>
            </a:r>
          </a:p>
        </p:txBody>
      </p:sp>
      <p:sp>
        <p:nvSpPr>
          <p:cNvPr id="707" name="Shape 707"/>
          <p:cNvSpPr txBox="1"/>
          <p:nvPr/>
        </p:nvSpPr>
        <p:spPr>
          <a:xfrm>
            <a:off x="4572862" y="634800"/>
            <a:ext cx="4571100" cy="1003500"/>
          </a:xfrm>
          <a:prstGeom prst="rect">
            <a:avLst/>
          </a:prstGeom>
          <a:noFill/>
          <a:ln>
            <a:noFill/>
          </a:ln>
        </p:spPr>
        <p:txBody>
          <a:bodyPr wrap="square" lIns="91425" tIns="91425" rIns="91425" bIns="91425" anchor="ctr" anchorCtr="0">
            <a:noAutofit/>
          </a:bodyPr>
          <a:lstStyle/>
          <a:p>
            <a:pPr lvl="0" algn="ctr" rtl="0">
              <a:spcBef>
                <a:spcPts val="0"/>
              </a:spcBef>
              <a:buNone/>
            </a:pPr>
            <a:r>
              <a:rPr lang="en" sz="2000">
                <a:solidFill>
                  <a:srgbClr val="F3F3F3"/>
                </a:solidFill>
                <a:latin typeface="Helvetica Neue"/>
                <a:ea typeface="Helvetica Neue"/>
                <a:cs typeface="Helvetica Neue"/>
                <a:sym typeface="Helvetica Neue"/>
              </a:rPr>
              <a:t>...with drivers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874603" y="437137"/>
            <a:ext cx="5126999" cy="430500"/>
          </a:xfrm>
          <a:prstGeom prst="rect">
            <a:avLst/>
          </a:prstGeom>
        </p:spPr>
        <p:txBody>
          <a:bodyPr wrap="square" lIns="34275" tIns="34275" rIns="34275" bIns="34275" anchor="t" anchorCtr="0">
            <a:noAutofit/>
          </a:bodyPr>
          <a:lstStyle/>
          <a:p>
            <a:pPr lvl="0" rtl="0">
              <a:spcBef>
                <a:spcPts val="0"/>
              </a:spcBef>
              <a:buNone/>
            </a:pPr>
            <a:r>
              <a:rPr lang="en" dirty="0"/>
              <a:t>Our Story</a:t>
            </a:r>
          </a:p>
        </p:txBody>
      </p:sp>
      <p:pic>
        <p:nvPicPr>
          <p:cNvPr id="713" name="Shape 713" descr="Image of jitney taxis "/>
          <p:cNvPicPr preferRelativeResize="0"/>
          <p:nvPr/>
        </p:nvPicPr>
        <p:blipFill>
          <a:blip r:embed="rId3">
            <a:alphaModFix/>
          </a:blip>
          <a:stretch>
            <a:fillRect/>
          </a:stretch>
        </p:blipFill>
        <p:spPr>
          <a:xfrm>
            <a:off x="5014650" y="0"/>
            <a:ext cx="2461743" cy="5143507"/>
          </a:xfrm>
          <a:prstGeom prst="rect">
            <a:avLst/>
          </a:prstGeom>
          <a:noFill/>
          <a:ln>
            <a:noFill/>
          </a:ln>
        </p:spPr>
      </p:pic>
      <p:pic>
        <p:nvPicPr>
          <p:cNvPr id="714" name="Shape 714" descr="Uber logo"/>
          <p:cNvPicPr preferRelativeResize="0"/>
          <p:nvPr/>
        </p:nvPicPr>
        <p:blipFill>
          <a:blip r:embed="rId4">
            <a:alphaModFix/>
          </a:blip>
          <a:stretch>
            <a:fillRect/>
          </a:stretch>
        </p:blipFill>
        <p:spPr>
          <a:xfrm>
            <a:off x="7204539" y="492141"/>
            <a:ext cx="1190306" cy="1190296"/>
          </a:xfrm>
          <a:prstGeom prst="rect">
            <a:avLst/>
          </a:prstGeom>
          <a:noFill/>
          <a:ln>
            <a:noFill/>
          </a:ln>
        </p:spPr>
      </p:pic>
      <p:sp>
        <p:nvSpPr>
          <p:cNvPr id="715" name="Shape 715" title="Text box"/>
          <p:cNvSpPr/>
          <p:nvPr/>
        </p:nvSpPr>
        <p:spPr>
          <a:xfrm>
            <a:off x="883743" y="1682437"/>
            <a:ext cx="4988100" cy="2355900"/>
          </a:xfrm>
          <a:prstGeom prst="rect">
            <a:avLst/>
          </a:prstGeom>
          <a:solidFill>
            <a:srgbClr val="FFFFFF"/>
          </a:solidFill>
          <a:ln>
            <a:noFill/>
          </a:ln>
        </p:spPr>
        <p:txBody>
          <a:bodyPr wrap="square" lIns="34275" tIns="34275" rIns="34275" bIns="34275" anchor="ctr" anchorCtr="0">
            <a:noAutofit/>
          </a:bodyPr>
          <a:lstStyle/>
          <a:p>
            <a:pPr lvl="0" rtl="0">
              <a:spcBef>
                <a:spcPts val="0"/>
              </a:spcBef>
              <a:buNone/>
            </a:pPr>
            <a:endParaRPr sz="500"/>
          </a:p>
        </p:txBody>
      </p:sp>
      <p:grpSp>
        <p:nvGrpSpPr>
          <p:cNvPr id="716" name="Shape 716" title="600 Cities"/>
          <p:cNvGrpSpPr/>
          <p:nvPr/>
        </p:nvGrpSpPr>
        <p:grpSpPr>
          <a:xfrm>
            <a:off x="1276678" y="2850926"/>
            <a:ext cx="1125000" cy="760275"/>
            <a:chOff x="3404475" y="7485150"/>
            <a:chExt cx="3000000" cy="2027400"/>
          </a:xfrm>
        </p:grpSpPr>
        <p:sp>
          <p:nvSpPr>
            <p:cNvPr id="717" name="Shape 717"/>
            <p:cNvSpPr txBox="1"/>
            <p:nvPr/>
          </p:nvSpPr>
          <p:spPr>
            <a:xfrm>
              <a:off x="3404475" y="7485150"/>
              <a:ext cx="3000000" cy="1506299"/>
            </a:xfrm>
            <a:prstGeom prst="rect">
              <a:avLst/>
            </a:prstGeom>
            <a:noFill/>
            <a:ln>
              <a:noFill/>
            </a:ln>
          </p:spPr>
          <p:txBody>
            <a:bodyPr wrap="square" lIns="34275" tIns="34275" rIns="34275" bIns="34275" anchor="b" anchorCtr="0">
              <a:noAutofit/>
            </a:bodyPr>
            <a:lstStyle/>
            <a:p>
              <a:pPr lvl="0" rtl="0">
                <a:lnSpc>
                  <a:spcPct val="100000"/>
                </a:lnSpc>
                <a:spcBef>
                  <a:spcPts val="0"/>
                </a:spcBef>
                <a:spcAft>
                  <a:spcPts val="0"/>
                </a:spcAft>
                <a:buNone/>
              </a:pPr>
              <a:r>
                <a:rPr lang="en" sz="3600" dirty="0">
                  <a:latin typeface="Helvetica Neue"/>
                  <a:ea typeface="Helvetica Neue"/>
                  <a:cs typeface="Helvetica Neue"/>
                  <a:sym typeface="Helvetica Neue"/>
                </a:rPr>
                <a:t>600+</a:t>
              </a:r>
            </a:p>
          </p:txBody>
        </p:sp>
        <p:sp>
          <p:nvSpPr>
            <p:cNvPr id="718" name="Shape 718"/>
            <p:cNvSpPr txBox="1"/>
            <p:nvPr/>
          </p:nvSpPr>
          <p:spPr>
            <a:xfrm>
              <a:off x="3475375" y="8991450"/>
              <a:ext cx="1998899" cy="521100"/>
            </a:xfrm>
            <a:prstGeom prst="rect">
              <a:avLst/>
            </a:prstGeom>
            <a:noFill/>
            <a:ln>
              <a:noFill/>
            </a:ln>
          </p:spPr>
          <p:txBody>
            <a:bodyPr wrap="square" lIns="34275" tIns="34275" rIns="34275" bIns="34275" anchor="ctr" anchorCtr="0">
              <a:noAutofit/>
            </a:bodyPr>
            <a:lstStyle/>
            <a:p>
              <a:pPr lvl="0" rtl="0">
                <a:lnSpc>
                  <a:spcPct val="110000"/>
                </a:lnSpc>
                <a:spcBef>
                  <a:spcPts val="0"/>
                </a:spcBef>
                <a:spcAft>
                  <a:spcPts val="0"/>
                </a:spcAft>
                <a:buNone/>
              </a:pPr>
              <a:r>
                <a:rPr lang="en" sz="1400">
                  <a:solidFill>
                    <a:srgbClr val="777777"/>
                  </a:solidFill>
                  <a:latin typeface="Helvetica Neue"/>
                  <a:ea typeface="Helvetica Neue"/>
                  <a:cs typeface="Helvetica Neue"/>
                  <a:sym typeface="Helvetica Neue"/>
                </a:rPr>
                <a:t>Cities</a:t>
              </a:r>
            </a:p>
          </p:txBody>
        </p:sp>
      </p:grpSp>
      <p:grpSp>
        <p:nvGrpSpPr>
          <p:cNvPr id="719" name="Shape 719" title="77 Countries"/>
          <p:cNvGrpSpPr/>
          <p:nvPr/>
        </p:nvGrpSpPr>
        <p:grpSpPr>
          <a:xfrm>
            <a:off x="2574355" y="2850926"/>
            <a:ext cx="1151587" cy="760275"/>
            <a:chOff x="3328275" y="7485150"/>
            <a:chExt cx="3070900" cy="2027400"/>
          </a:xfrm>
        </p:grpSpPr>
        <p:sp>
          <p:nvSpPr>
            <p:cNvPr id="720" name="Shape 720"/>
            <p:cNvSpPr txBox="1"/>
            <p:nvPr/>
          </p:nvSpPr>
          <p:spPr>
            <a:xfrm>
              <a:off x="3328275" y="7485150"/>
              <a:ext cx="3000000" cy="1506299"/>
            </a:xfrm>
            <a:prstGeom prst="rect">
              <a:avLst/>
            </a:prstGeom>
            <a:noFill/>
            <a:ln>
              <a:noFill/>
            </a:ln>
          </p:spPr>
          <p:txBody>
            <a:bodyPr wrap="square" lIns="34275" tIns="34275" rIns="34275" bIns="34275" anchor="b" anchorCtr="0">
              <a:noAutofit/>
            </a:bodyPr>
            <a:lstStyle/>
            <a:p>
              <a:pPr lvl="0" rtl="0">
                <a:lnSpc>
                  <a:spcPct val="100000"/>
                </a:lnSpc>
                <a:spcBef>
                  <a:spcPts val="0"/>
                </a:spcBef>
                <a:spcAft>
                  <a:spcPts val="0"/>
                </a:spcAft>
                <a:buNone/>
              </a:pPr>
              <a:r>
                <a:rPr lang="en" sz="3600">
                  <a:latin typeface="Helvetica Neue"/>
                  <a:ea typeface="Helvetica Neue"/>
                  <a:cs typeface="Helvetica Neue"/>
                  <a:sym typeface="Helvetica Neue"/>
                </a:rPr>
                <a:t>77</a:t>
              </a:r>
            </a:p>
          </p:txBody>
        </p:sp>
        <p:sp>
          <p:nvSpPr>
            <p:cNvPr id="721" name="Shape 721"/>
            <p:cNvSpPr txBox="1"/>
            <p:nvPr/>
          </p:nvSpPr>
          <p:spPr>
            <a:xfrm>
              <a:off x="3399175" y="8991450"/>
              <a:ext cx="3000000" cy="521100"/>
            </a:xfrm>
            <a:prstGeom prst="rect">
              <a:avLst/>
            </a:prstGeom>
            <a:noFill/>
            <a:ln>
              <a:noFill/>
            </a:ln>
          </p:spPr>
          <p:txBody>
            <a:bodyPr wrap="square" lIns="34275" tIns="34275" rIns="34275" bIns="34275" anchor="ctr" anchorCtr="0">
              <a:noAutofit/>
            </a:bodyPr>
            <a:lstStyle/>
            <a:p>
              <a:pPr lvl="0" rtl="0">
                <a:lnSpc>
                  <a:spcPct val="110000"/>
                </a:lnSpc>
                <a:spcBef>
                  <a:spcPts val="0"/>
                </a:spcBef>
                <a:spcAft>
                  <a:spcPts val="0"/>
                </a:spcAft>
                <a:buNone/>
              </a:pPr>
              <a:r>
                <a:rPr lang="en" sz="1400">
                  <a:solidFill>
                    <a:srgbClr val="777777"/>
                  </a:solidFill>
                  <a:latin typeface="Helvetica Neue"/>
                  <a:ea typeface="Helvetica Neue"/>
                  <a:cs typeface="Helvetica Neue"/>
                  <a:sym typeface="Helvetica Neue"/>
                </a:rPr>
                <a:t>Countries</a:t>
              </a:r>
            </a:p>
          </p:txBody>
        </p:sp>
      </p:grpSp>
      <p:grpSp>
        <p:nvGrpSpPr>
          <p:cNvPr id="722" name="Shape 722" title="5 billion rides"/>
          <p:cNvGrpSpPr/>
          <p:nvPr/>
        </p:nvGrpSpPr>
        <p:grpSpPr>
          <a:xfrm>
            <a:off x="3805314" y="2850926"/>
            <a:ext cx="1423722" cy="760275"/>
            <a:chOff x="3404475" y="7485150"/>
            <a:chExt cx="3796594" cy="2027400"/>
          </a:xfrm>
        </p:grpSpPr>
        <p:sp>
          <p:nvSpPr>
            <p:cNvPr id="723" name="Shape 723"/>
            <p:cNvSpPr txBox="1"/>
            <p:nvPr/>
          </p:nvSpPr>
          <p:spPr>
            <a:xfrm>
              <a:off x="3404475" y="7485150"/>
              <a:ext cx="3000000" cy="1506299"/>
            </a:xfrm>
            <a:prstGeom prst="rect">
              <a:avLst/>
            </a:prstGeom>
            <a:noFill/>
            <a:ln>
              <a:noFill/>
            </a:ln>
          </p:spPr>
          <p:txBody>
            <a:bodyPr wrap="square" lIns="34275" tIns="34275" rIns="34275" bIns="34275" anchor="b" anchorCtr="0">
              <a:noAutofit/>
            </a:bodyPr>
            <a:lstStyle/>
            <a:p>
              <a:pPr lvl="0" rtl="0">
                <a:lnSpc>
                  <a:spcPct val="100000"/>
                </a:lnSpc>
                <a:spcBef>
                  <a:spcPts val="0"/>
                </a:spcBef>
                <a:spcAft>
                  <a:spcPts val="0"/>
                </a:spcAft>
                <a:buNone/>
              </a:pPr>
              <a:r>
                <a:rPr lang="en" sz="3600">
                  <a:latin typeface="Helvetica Neue"/>
                  <a:ea typeface="Helvetica Neue"/>
                  <a:cs typeface="Helvetica Neue"/>
                  <a:sym typeface="Helvetica Neue"/>
                </a:rPr>
                <a:t>5B+</a:t>
              </a:r>
            </a:p>
          </p:txBody>
        </p:sp>
        <p:sp>
          <p:nvSpPr>
            <p:cNvPr id="724" name="Shape 724"/>
            <p:cNvSpPr txBox="1"/>
            <p:nvPr/>
          </p:nvSpPr>
          <p:spPr>
            <a:xfrm>
              <a:off x="3475369" y="8991450"/>
              <a:ext cx="3725699" cy="521100"/>
            </a:xfrm>
            <a:prstGeom prst="rect">
              <a:avLst/>
            </a:prstGeom>
            <a:noFill/>
            <a:ln>
              <a:noFill/>
            </a:ln>
          </p:spPr>
          <p:txBody>
            <a:bodyPr wrap="square" lIns="34275" tIns="34275" rIns="34275" bIns="34275" anchor="ctr" anchorCtr="0">
              <a:noAutofit/>
            </a:bodyPr>
            <a:lstStyle/>
            <a:p>
              <a:pPr lvl="0" rtl="0">
                <a:lnSpc>
                  <a:spcPct val="110000"/>
                </a:lnSpc>
                <a:spcBef>
                  <a:spcPts val="0"/>
                </a:spcBef>
                <a:spcAft>
                  <a:spcPts val="0"/>
                </a:spcAft>
                <a:buNone/>
              </a:pPr>
              <a:r>
                <a:rPr lang="en">
                  <a:solidFill>
                    <a:srgbClr val="777777"/>
                  </a:solidFill>
                  <a:latin typeface="Helvetica Neue"/>
                  <a:ea typeface="Helvetica Neue"/>
                  <a:cs typeface="Helvetica Neue"/>
                  <a:sym typeface="Helvetica Neue"/>
                </a:rPr>
                <a:t>Rides</a:t>
              </a:r>
            </a:p>
          </p:txBody>
        </p:sp>
      </p:grpSp>
      <p:sp>
        <p:nvSpPr>
          <p:cNvPr id="726" name="Shape 72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2" name="Title 1">
            <a:extLst>
              <a:ext uri="{FF2B5EF4-FFF2-40B4-BE49-F238E27FC236}">
                <a16:creationId xmlns:a16="http://schemas.microsoft.com/office/drawing/2014/main" id="{14560893-91DB-43C7-8E89-5C81CF0C1A1F}"/>
              </a:ext>
            </a:extLst>
          </p:cNvPr>
          <p:cNvSpPr>
            <a:spLocks noGrp="1"/>
          </p:cNvSpPr>
          <p:nvPr>
            <p:ph type="ctrTitle"/>
          </p:nvPr>
        </p:nvSpPr>
        <p:spPr>
          <a:xfrm>
            <a:off x="2588383" y="769406"/>
            <a:ext cx="3967231" cy="3604687"/>
          </a:xfrm>
        </p:spPr>
        <p:txBody>
          <a:bodyPr/>
          <a:lstStyle/>
          <a:p>
            <a:r>
              <a:rPr lang="en-US" dirty="0"/>
              <a:t>Uber 101: evolving the way the world moves</a:t>
            </a:r>
          </a:p>
        </p:txBody>
      </p:sp>
      <p:pic>
        <p:nvPicPr>
          <p:cNvPr id="731" name="Shape 731" descr="image of request, ride and rate systems on app" title="Uber 101 image"/>
          <p:cNvPicPr preferRelativeResize="0"/>
          <p:nvPr/>
        </p:nvPicPr>
        <p:blipFill>
          <a:blip r:embed="rId3">
            <a:alphaModFix/>
          </a:blip>
          <a:stretch>
            <a:fillRect/>
          </a:stretch>
        </p:blipFill>
        <p:spPr>
          <a:xfrm>
            <a:off x="1938337" y="171450"/>
            <a:ext cx="5267325" cy="480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883751" y="2154975"/>
            <a:ext cx="7911000" cy="584700"/>
          </a:xfrm>
          <a:prstGeom prst="rect">
            <a:avLst/>
          </a:prstGeom>
        </p:spPr>
        <p:txBody>
          <a:bodyPr wrap="square" lIns="34275" tIns="34275" rIns="34275" bIns="34275" anchor="t" anchorCtr="0">
            <a:noAutofit/>
          </a:bodyPr>
          <a:lstStyle/>
          <a:p>
            <a:pPr lvl="0" rtl="0">
              <a:spcBef>
                <a:spcPts val="0"/>
              </a:spcBef>
              <a:buNone/>
            </a:pPr>
            <a:r>
              <a:rPr lang="en"/>
              <a:t>Uber in the Twin Cities </a:t>
            </a:r>
          </a:p>
        </p:txBody>
      </p:sp>
      <p:sp>
        <p:nvSpPr>
          <p:cNvPr id="737" name="Shape 737"/>
          <p:cNvSpPr txBox="1"/>
          <p:nvPr/>
        </p:nvSpPr>
        <p:spPr>
          <a:xfrm>
            <a:off x="2814650" y="4863875"/>
            <a:ext cx="3000000" cy="209699"/>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38" name="Shape 738"/>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595950" y="245825"/>
            <a:ext cx="66000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in Minnesota</a:t>
            </a:r>
            <a:br>
              <a:rPr lang="en"/>
            </a:br>
            <a:endParaRPr lang="en"/>
          </a:p>
        </p:txBody>
      </p:sp>
      <p:sp>
        <p:nvSpPr>
          <p:cNvPr id="744" name="Shape 744"/>
          <p:cNvSpPr txBox="1"/>
          <p:nvPr/>
        </p:nvSpPr>
        <p:spPr>
          <a:xfrm>
            <a:off x="595950" y="1116125"/>
            <a:ext cx="6680400" cy="1362900"/>
          </a:xfrm>
          <a:prstGeom prst="rect">
            <a:avLst/>
          </a:prstGeom>
          <a:noFill/>
          <a:ln>
            <a:noFill/>
          </a:ln>
        </p:spPr>
        <p:txBody>
          <a:bodyPr wrap="square" lIns="91425" tIns="91425" rIns="91425" bIns="91425" anchor="t" anchorCtr="0">
            <a:noAutofit/>
          </a:bodyPr>
          <a:lstStyle/>
          <a:p>
            <a:pPr marL="457200" lvl="0" indent="-355600" rtl="0">
              <a:spcBef>
                <a:spcPts val="0"/>
              </a:spcBef>
              <a:buSzPct val="100000"/>
              <a:buFont typeface="Helvetica Neue"/>
              <a:buChar char="●"/>
            </a:pPr>
            <a:r>
              <a:rPr lang="en" sz="2000">
                <a:latin typeface="Helvetica Neue"/>
                <a:ea typeface="Helvetica Neue"/>
                <a:cs typeface="Helvetica Neue"/>
                <a:sym typeface="Helvetica Neue"/>
              </a:rPr>
              <a:t>Began service in Minnesota in 2012</a:t>
            </a:r>
          </a:p>
          <a:p>
            <a:pPr marL="457200" lvl="0" indent="-355600" rtl="0">
              <a:spcBef>
                <a:spcPts val="0"/>
              </a:spcBef>
              <a:buSzPct val="100000"/>
              <a:buFont typeface="Helvetica Neue"/>
              <a:buChar char="●"/>
            </a:pPr>
            <a:r>
              <a:rPr lang="en" sz="2000">
                <a:latin typeface="Helvetica Neue"/>
                <a:ea typeface="Helvetica Neue"/>
                <a:cs typeface="Helvetica Neue"/>
                <a:sym typeface="Helvetica Neue"/>
              </a:rPr>
              <a:t>Operations regulated by Minneapolis, Saint Paul, and MSP Airport</a:t>
            </a:r>
          </a:p>
          <a:p>
            <a:pPr marL="457200" lvl="0" indent="-355600" rtl="0">
              <a:spcBef>
                <a:spcPts val="0"/>
              </a:spcBef>
              <a:buSzPct val="100000"/>
              <a:buFont typeface="Helvetica Neue"/>
              <a:buChar char="●"/>
            </a:pPr>
            <a:r>
              <a:rPr lang="en" sz="2000">
                <a:latin typeface="Helvetica Neue"/>
                <a:ea typeface="Helvetica Neue"/>
                <a:cs typeface="Helvetica Neue"/>
                <a:sym typeface="Helvetica Neue"/>
              </a:rPr>
              <a:t>Insurance regulated by State of MN</a:t>
            </a:r>
          </a:p>
          <a:p>
            <a:pPr marL="457200" lvl="0" indent="-355600" rtl="0">
              <a:spcBef>
                <a:spcPts val="0"/>
              </a:spcBef>
              <a:buSzPct val="100000"/>
              <a:buFont typeface="Helvetica Neue"/>
              <a:buChar char="●"/>
            </a:pPr>
            <a:r>
              <a:rPr lang="en" sz="2000">
                <a:latin typeface="Helvetica Neue"/>
                <a:ea typeface="Helvetica Neue"/>
                <a:cs typeface="Helvetica Neue"/>
                <a:sym typeface="Helvetica Neue"/>
              </a:rPr>
              <a:t>Driver support office located in Roseville</a:t>
            </a:r>
          </a:p>
          <a:p>
            <a:pPr lvl="0" rtl="0">
              <a:spcBef>
                <a:spcPts val="0"/>
              </a:spcBef>
              <a:buNone/>
            </a:pPr>
            <a:endParaRPr sz="2000"/>
          </a:p>
        </p:txBody>
      </p:sp>
      <p:sp>
        <p:nvSpPr>
          <p:cNvPr id="745" name="Shape 745"/>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46" name="Shape 746"/>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595950" y="245825"/>
            <a:ext cx="6600000" cy="870300"/>
          </a:xfrm>
          <a:prstGeom prst="rect">
            <a:avLst/>
          </a:prstGeom>
        </p:spPr>
        <p:txBody>
          <a:bodyPr wrap="square" lIns="34275" tIns="34275" rIns="34275" bIns="34275" anchor="t" anchorCtr="0">
            <a:noAutofit/>
          </a:bodyPr>
          <a:lstStyle/>
          <a:p>
            <a:pPr marL="0" marR="0" lvl="0" indent="0" algn="l" rtl="0">
              <a:lnSpc>
                <a:spcPct val="100000"/>
              </a:lnSpc>
              <a:spcBef>
                <a:spcPts val="0"/>
              </a:spcBef>
              <a:spcAft>
                <a:spcPts val="0"/>
              </a:spcAft>
              <a:buNone/>
            </a:pPr>
            <a:r>
              <a:rPr lang="en"/>
              <a:t>Uber Products</a:t>
            </a:r>
            <a:br>
              <a:rPr lang="en"/>
            </a:br>
            <a:endParaRPr lang="en"/>
          </a:p>
        </p:txBody>
      </p:sp>
      <p:sp>
        <p:nvSpPr>
          <p:cNvPr id="752" name="Shape 752"/>
          <p:cNvSpPr txBox="1"/>
          <p:nvPr/>
        </p:nvSpPr>
        <p:spPr>
          <a:xfrm>
            <a:off x="2814650" y="4863875"/>
            <a:ext cx="3000000" cy="209700"/>
          </a:xfrm>
          <a:prstGeom prst="rect">
            <a:avLst/>
          </a:prstGeom>
          <a:noFill/>
          <a:ln>
            <a:noFill/>
          </a:ln>
        </p:spPr>
        <p:txBody>
          <a:bodyPr wrap="square" lIns="91425" tIns="91425" rIns="91425" bIns="91425" anchor="t" anchorCtr="0">
            <a:noAutofit/>
          </a:bodyPr>
          <a:lstStyle/>
          <a:p>
            <a:pPr lvl="0" rtl="0">
              <a:lnSpc>
                <a:spcPct val="150000"/>
              </a:lnSpc>
              <a:spcBef>
                <a:spcPts val="0"/>
              </a:spcBef>
              <a:buNone/>
            </a:pPr>
            <a:r>
              <a:rPr lang="en" sz="600">
                <a:solidFill>
                  <a:srgbClr val="B7B7B7"/>
                </a:solidFill>
                <a:latin typeface="Helvetica Neue"/>
                <a:ea typeface="Helvetica Neue"/>
                <a:cs typeface="Helvetica Neue"/>
                <a:sym typeface="Helvetica Neue"/>
              </a:rPr>
              <a:t>The content in this presentation is non-binding and subject to further discussion</a:t>
            </a:r>
          </a:p>
        </p:txBody>
      </p:sp>
      <p:sp>
        <p:nvSpPr>
          <p:cNvPr id="753" name="Shape 753"/>
          <p:cNvSpPr txBox="1">
            <a:spLocks noGrp="1"/>
          </p:cNvSpPr>
          <p:nvPr>
            <p:ph type="sldNum" idx="12"/>
          </p:nvPr>
        </p:nvSpPr>
        <p:spPr>
          <a:xfrm>
            <a:off x="8556783" y="4749850"/>
            <a:ext cx="548700" cy="393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t>9</a:t>
            </a:fld>
            <a:endParaRPr lang="en"/>
          </a:p>
        </p:txBody>
      </p:sp>
      <p:pic>
        <p:nvPicPr>
          <p:cNvPr id="754" name="Shape 754" descr="UberX car" title="image"/>
          <p:cNvPicPr preferRelativeResize="0"/>
          <p:nvPr/>
        </p:nvPicPr>
        <p:blipFill>
          <a:blip r:embed="rId3">
            <a:alphaModFix/>
          </a:blip>
          <a:stretch>
            <a:fillRect/>
          </a:stretch>
        </p:blipFill>
        <p:spPr>
          <a:xfrm>
            <a:off x="1015900" y="1327902"/>
            <a:ext cx="2723674" cy="1506248"/>
          </a:xfrm>
          <a:prstGeom prst="rect">
            <a:avLst/>
          </a:prstGeom>
          <a:noFill/>
          <a:ln>
            <a:noFill/>
          </a:ln>
        </p:spPr>
      </p:pic>
      <p:pic>
        <p:nvPicPr>
          <p:cNvPr id="755" name="Shape 755" descr="UberXL car" title="image"/>
          <p:cNvPicPr preferRelativeResize="0"/>
          <p:nvPr/>
        </p:nvPicPr>
        <p:blipFill>
          <a:blip r:embed="rId4">
            <a:alphaModFix/>
          </a:blip>
          <a:stretch>
            <a:fillRect/>
          </a:stretch>
        </p:blipFill>
        <p:spPr>
          <a:xfrm>
            <a:off x="4017025" y="1350787"/>
            <a:ext cx="2723675" cy="1460467"/>
          </a:xfrm>
          <a:prstGeom prst="rect">
            <a:avLst/>
          </a:prstGeom>
          <a:noFill/>
          <a:ln>
            <a:noFill/>
          </a:ln>
        </p:spPr>
      </p:pic>
      <p:pic>
        <p:nvPicPr>
          <p:cNvPr id="756" name="Shape 756" descr="UberBlack car" title="image"/>
          <p:cNvPicPr preferRelativeResize="0"/>
          <p:nvPr/>
        </p:nvPicPr>
        <p:blipFill>
          <a:blip r:embed="rId5">
            <a:alphaModFix/>
          </a:blip>
          <a:stretch>
            <a:fillRect/>
          </a:stretch>
        </p:blipFill>
        <p:spPr>
          <a:xfrm>
            <a:off x="1015897" y="3084052"/>
            <a:ext cx="2723684" cy="1529924"/>
          </a:xfrm>
          <a:prstGeom prst="rect">
            <a:avLst/>
          </a:prstGeom>
          <a:noFill/>
          <a:ln>
            <a:noFill/>
          </a:ln>
        </p:spPr>
      </p:pic>
      <p:pic>
        <p:nvPicPr>
          <p:cNvPr id="757" name="Shape 757" descr="UberSUV" title="image"/>
          <p:cNvPicPr preferRelativeResize="0"/>
          <p:nvPr/>
        </p:nvPicPr>
        <p:blipFill>
          <a:blip r:embed="rId6">
            <a:alphaModFix/>
          </a:blip>
          <a:stretch>
            <a:fillRect/>
          </a:stretch>
        </p:blipFill>
        <p:spPr>
          <a:xfrm>
            <a:off x="3999049" y="3072599"/>
            <a:ext cx="2759633" cy="15299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1154</Words>
  <Application>Microsoft Office PowerPoint</Application>
  <PresentationFormat>On-screen Show (16:9)</PresentationFormat>
  <Paragraphs>186</Paragraphs>
  <Slides>25</Slides>
  <Notes>25</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25</vt:i4>
      </vt:variant>
    </vt:vector>
  </HeadingPairs>
  <TitlesOfParts>
    <vt:vector size="33" baseType="lpstr">
      <vt:lpstr>Arial</vt:lpstr>
      <vt:lpstr>Helvetica Neue</vt:lpstr>
      <vt:lpstr>Simple Light</vt:lpstr>
      <vt:lpstr>White</vt:lpstr>
      <vt:lpstr>White</vt:lpstr>
      <vt:lpstr>White</vt:lpstr>
      <vt:lpstr>White</vt:lpstr>
      <vt:lpstr>Simple Light</vt:lpstr>
      <vt:lpstr>Uber Technologies</vt:lpstr>
      <vt:lpstr>Content</vt:lpstr>
      <vt:lpstr>Uber Overview</vt:lpstr>
      <vt:lpstr>Uber connects riders… with drivers</vt:lpstr>
      <vt:lpstr>Our Story</vt:lpstr>
      <vt:lpstr>Uber 101: evolving the way the world moves</vt:lpstr>
      <vt:lpstr>Uber in the Twin Cities </vt:lpstr>
      <vt:lpstr>Uber in Minnesota </vt:lpstr>
      <vt:lpstr>Uber Products </vt:lpstr>
      <vt:lpstr>Uber  Service  Area</vt:lpstr>
      <vt:lpstr>Uber in Minnesota Meet our Drivers</vt:lpstr>
      <vt:lpstr>Uber Logistical Partnerships </vt:lpstr>
      <vt:lpstr>Uber Community Partnerships </vt:lpstr>
      <vt:lpstr>uberX Pricing </vt:lpstr>
      <vt:lpstr>Rideshare Safety</vt:lpstr>
      <vt:lpstr>Technology built for a safe, seamless experience</vt:lpstr>
      <vt:lpstr>Safety: Before the trip  Pre-Screening Process Driver Screening Driver Education No Street Hails  Anonymous Driver/Rider Contact Information Driver Information in the App  </vt:lpstr>
      <vt:lpstr>Safety: During the trip  Share your ETA  GPS and Real Time Location Tracking No Cash Insurance Coverage  </vt:lpstr>
      <vt:lpstr>Safety: After the trip  Feedback and Ratings 24/7 Support Rider/Driver Driver/Rider/Trip Data Collected and Retained Law Enforcement Liaison Team  </vt:lpstr>
      <vt:lpstr>Transit Experience + Models</vt:lpstr>
      <vt:lpstr>Uber is an important complement to public transportation</vt:lpstr>
      <vt:lpstr>Working with transit agencies across the U.S.</vt:lpstr>
      <vt:lpstr>Uber and MBTA Pilot</vt:lpstr>
      <vt:lpstr>Uber and MBTA Pilot  Learnings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Uber Technologies</dc:title>
  <dc:creator>Mullendore, Zoe</dc:creator>
  <cp:lastModifiedBy>Mullendore, Zoe</cp:lastModifiedBy>
  <cp:revision>9</cp:revision>
  <dcterms:modified xsi:type="dcterms:W3CDTF">2017-09-15T16:08:14Z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