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authors.xml><?xml version="1.0" encoding="utf-8"?>
<p188:authorLst xmlns:a="http://schemas.openxmlformats.org/drawingml/2006/main" xmlns:r="http://schemas.openxmlformats.org/officeDocument/2006/relationships" xmlns:p188="http://schemas.microsoft.com/office/powerpoint/2018/8/main">
  <p188:author id="{EF2AB371-0956-33AA-2F4A-870CEFC326C5}" name="Ackerson, Jenny" initials="AJ" userId="S::Jenny.Ackerson@metrotransit.org::0342afd8-f5db-463a-8ef7-fdfcd93849b5" providerId="AD"/>
  <p188:author id="{B1E15BC3-0DD7-390A-7199-6C4682C29288}" name="Morrison, Christina" initials="CM" userId="S::Christina.Morrison@metrotransit.org::779895e0-a7e0-4b78-bb04-7da841cf2010" providerId="AD"/>
</p188:authorLst>
</file>

<file path=ppt/revisionInfo.xml><?xml version="1.0" encoding="utf-8"?>
<p1510:revInfo xmlns:a="http://schemas.openxmlformats.org/drawingml/2006/main" xmlns:r="http://schemas.openxmlformats.org/officeDocument/2006/relationships" xmlns:p1510="http://schemas.microsoft.com/office/powerpoint/2015/10/main">
  <p1510:revLst>
    <p1510:client id="{0A5FE1DA-59E0-4C90-B511-1D4CB9E85D00}" v="1526" dt="2024-08-23T20:47:25.901"/>
    <p1510:client id="{49BD0CDE-2379-458A-BC8F-3F5CCF6B500F}" v="4428" dt="2024-08-22T21:10:03.379"/>
  </p1510:revLst>
</p1510:revInfo>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rrison, Christina" userId="779895e0-a7e0-4b78-bb04-7da841cf2010" providerId="ADAL" clId="{B9A21D95-A483-4D69-9DB6-D3B6BAFD13BA}"/>
    <pc:docChg chg="modSld">
      <pc:chgData name="Morrison, Christina" userId="779895e0-a7e0-4b78-bb04-7da841cf2010" providerId="ADAL" clId="{B9A21D95-A483-4D69-9DB6-D3B6BAFD13BA}" dt="2023-05-16T18:37:24.153" v="0" actId="20577"/>
      <pc:docMkLst>
        <pc:docMk/>
      </pc:docMkLst>
      <pc:sldChg chg="modSp mod">
        <pc:chgData name="Morrison, Christina" userId="779895e0-a7e0-4b78-bb04-7da841cf2010" providerId="ADAL" clId="{B9A21D95-A483-4D69-9DB6-D3B6BAFD13BA}" dt="2023-05-16T18:37:24.153" v="0" actId="20577"/>
        <pc:sldMkLst>
          <pc:docMk/>
          <pc:sldMk cId="2255353031" sldId="947"/>
        </pc:sldMkLst>
        <pc:spChg chg="mod">
          <ac:chgData name="Morrison, Christina" userId="779895e0-a7e0-4b78-bb04-7da841cf2010" providerId="ADAL" clId="{B9A21D95-A483-4D69-9DB6-D3B6BAFD13BA}" dt="2023-05-16T18:37:24.153" v="0" actId="20577"/>
          <ac:spMkLst>
            <pc:docMk/>
            <pc:sldMk cId="2255353031" sldId="947"/>
            <ac:spMk id="2" creationId="{CB02B23D-1183-9C45-8088-EA0C45C4C5FA}"/>
          </ac:spMkLst>
        </pc:spChg>
      </pc:sldChg>
    </pc:docChg>
  </pc:docChgLst>
  <pc:docChgLst>
    <pc:chgData name="Ackerson, Jenny" userId="0342afd8-f5db-463a-8ef7-fdfcd93849b5" providerId="ADAL" clId="{73755C8A-EA13-4F8A-B9D0-CF26AE5E911D}"/>
    <pc:docChg chg="addSld delSld modSld">
      <pc:chgData name="Ackerson, Jenny" userId="0342afd8-f5db-463a-8ef7-fdfcd93849b5" providerId="ADAL" clId="{73755C8A-EA13-4F8A-B9D0-CF26AE5E911D}" dt="2023-04-10T20:15:52.252" v="49" actId="1076"/>
      <pc:docMkLst>
        <pc:docMk/>
      </pc:docMkLst>
      <pc:sldChg chg="modSp mod">
        <pc:chgData name="Ackerson, Jenny" userId="0342afd8-f5db-463a-8ef7-fdfcd93849b5" providerId="ADAL" clId="{73755C8A-EA13-4F8A-B9D0-CF26AE5E911D}" dt="2023-04-10T20:15:52.252" v="49" actId="1076"/>
        <pc:sldMkLst>
          <pc:docMk/>
          <pc:sldMk cId="3217354977" sldId="1020"/>
        </pc:sldMkLst>
        <pc:spChg chg="mod">
          <ac:chgData name="Ackerson, Jenny" userId="0342afd8-f5db-463a-8ef7-fdfcd93849b5" providerId="ADAL" clId="{73755C8A-EA13-4F8A-B9D0-CF26AE5E911D}" dt="2023-04-10T20:15:50.832" v="48" actId="20577"/>
          <ac:spMkLst>
            <pc:docMk/>
            <pc:sldMk cId="3217354977" sldId="1020"/>
            <ac:spMk id="2" creationId="{210EC5C8-1580-0F3B-4DFD-D43B1B534655}"/>
          </ac:spMkLst>
        </pc:spChg>
        <pc:picChg chg="mod">
          <ac:chgData name="Ackerson, Jenny" userId="0342afd8-f5db-463a-8ef7-fdfcd93849b5" providerId="ADAL" clId="{73755C8A-EA13-4F8A-B9D0-CF26AE5E911D}" dt="2023-04-10T20:15:52.252" v="49" actId="1076"/>
          <ac:picMkLst>
            <pc:docMk/>
            <pc:sldMk cId="3217354977" sldId="1020"/>
            <ac:picMk id="8" creationId="{B05D2ECA-FBB2-ABDE-E4AB-CB54A6EEE554}"/>
          </ac:picMkLst>
        </pc:picChg>
      </pc:sldChg>
      <pc:sldChg chg="modSp mod">
        <pc:chgData name="Ackerson, Jenny" userId="0342afd8-f5db-463a-8ef7-fdfcd93849b5" providerId="ADAL" clId="{73755C8A-EA13-4F8A-B9D0-CF26AE5E911D}" dt="2023-04-10T20:15:33.873" v="31" actId="20577"/>
        <pc:sldMkLst>
          <pc:docMk/>
          <pc:sldMk cId="216203076" sldId="1021"/>
        </pc:sldMkLst>
        <pc:spChg chg="mod">
          <ac:chgData name="Ackerson, Jenny" userId="0342afd8-f5db-463a-8ef7-fdfcd93849b5" providerId="ADAL" clId="{73755C8A-EA13-4F8A-B9D0-CF26AE5E911D}" dt="2023-04-10T20:15:33.873" v="31" actId="20577"/>
          <ac:spMkLst>
            <pc:docMk/>
            <pc:sldMk cId="216203076" sldId="1021"/>
            <ac:spMk id="2" creationId="{210EC5C8-1580-0F3B-4DFD-D43B1B534655}"/>
          </ac:spMkLst>
        </pc:spChg>
      </pc:sldChg>
      <pc:sldChg chg="modSp new del mod">
        <pc:chgData name="Ackerson, Jenny" userId="0342afd8-f5db-463a-8ef7-fdfcd93849b5" providerId="ADAL" clId="{73755C8A-EA13-4F8A-B9D0-CF26AE5E911D}" dt="2023-04-10T20:15:37.375" v="32" actId="47"/>
        <pc:sldMkLst>
          <pc:docMk/>
          <pc:sldMk cId="4218968063" sldId="1034"/>
        </pc:sldMkLst>
        <pc:spChg chg="mod">
          <ac:chgData name="Ackerson, Jenny" userId="0342afd8-f5db-463a-8ef7-fdfcd93849b5" providerId="ADAL" clId="{73755C8A-EA13-4F8A-B9D0-CF26AE5E911D}" dt="2023-04-10T20:15:21.369" v="14" actId="20577"/>
          <ac:spMkLst>
            <pc:docMk/>
            <pc:sldMk cId="4218968063" sldId="1034"/>
            <ac:spMk id="2" creationId="{1AFDC225-D981-B6BF-F30F-4195269538A5}"/>
          </ac:spMkLst>
        </pc:spChg>
      </pc:sldChg>
    </pc:docChg>
  </pc:docChgLst>
  <pc:docChgLst>
    <pc:chgData name="Ackerson, Jenny" userId="0342afd8-f5db-463a-8ef7-fdfcd93849b5" providerId="ADAL" clId="{338901AC-A3E2-4F16-A86B-F51E912753A8}"/>
    <pc:docChg chg="modSld">
      <pc:chgData name="Ackerson, Jenny" userId="0342afd8-f5db-463a-8ef7-fdfcd93849b5" providerId="ADAL" clId="{338901AC-A3E2-4F16-A86B-F51E912753A8}" dt="2023-03-20T19:26:45.080" v="192" actId="20577"/>
      <pc:docMkLst>
        <pc:docMk/>
      </pc:docMkLst>
      <pc:sldChg chg="modSp mod">
        <pc:chgData name="Ackerson, Jenny" userId="0342afd8-f5db-463a-8ef7-fdfcd93849b5" providerId="ADAL" clId="{338901AC-A3E2-4F16-A86B-F51E912753A8}" dt="2023-03-20T19:26:45.080" v="192" actId="20577"/>
        <pc:sldMkLst>
          <pc:docMk/>
          <pc:sldMk cId="3217354977" sldId="1020"/>
        </pc:sldMkLst>
        <pc:spChg chg="mod">
          <ac:chgData name="Ackerson, Jenny" userId="0342afd8-f5db-463a-8ef7-fdfcd93849b5" providerId="ADAL" clId="{338901AC-A3E2-4F16-A86B-F51E912753A8}" dt="2023-03-20T19:26:45.080" v="192" actId="20577"/>
          <ac:spMkLst>
            <pc:docMk/>
            <pc:sldMk cId="3217354977" sldId="1020"/>
            <ac:spMk id="3" creationId="{5C3C3010-BF44-855A-22CA-2E3250E8C820}"/>
          </ac:spMkLst>
        </pc:spChg>
      </pc:sldChg>
    </pc:docChg>
  </pc:docChgLst>
  <pc:docChgLst>
    <pc:chgData name="Ackerson, Jenny" userId="0342afd8-f5db-463a-8ef7-fdfcd93849b5" providerId="ADAL" clId="{49BD0CDE-2379-458A-BC8F-3F5CCF6B500F}"/>
    <pc:docChg chg="custSel addSld delSld modSld">
      <pc:chgData name="Ackerson, Jenny" userId="0342afd8-f5db-463a-8ef7-fdfcd93849b5" providerId="ADAL" clId="{49BD0CDE-2379-458A-BC8F-3F5CCF6B500F}" dt="2024-08-22T21:10:03.380" v="4425" actId="20577"/>
      <pc:docMkLst>
        <pc:docMk/>
      </pc:docMkLst>
      <pc:sldChg chg="del">
        <pc:chgData name="Ackerson, Jenny" userId="0342afd8-f5db-463a-8ef7-fdfcd93849b5" providerId="ADAL" clId="{49BD0CDE-2379-458A-BC8F-3F5CCF6B500F}" dt="2024-08-21T16:43:38.611" v="36" actId="47"/>
        <pc:sldMkLst>
          <pc:docMk/>
          <pc:sldMk cId="3125133949" sldId="1008"/>
        </pc:sldMkLst>
      </pc:sldChg>
      <pc:sldChg chg="del">
        <pc:chgData name="Ackerson, Jenny" userId="0342afd8-f5db-463a-8ef7-fdfcd93849b5" providerId="ADAL" clId="{49BD0CDE-2379-458A-BC8F-3F5CCF6B500F}" dt="2024-08-21T16:43:41.042" v="38" actId="47"/>
        <pc:sldMkLst>
          <pc:docMk/>
          <pc:sldMk cId="620092896" sldId="1055"/>
        </pc:sldMkLst>
      </pc:sldChg>
      <pc:sldChg chg="del">
        <pc:chgData name="Ackerson, Jenny" userId="0342afd8-f5db-463a-8ef7-fdfcd93849b5" providerId="ADAL" clId="{49BD0CDE-2379-458A-BC8F-3F5CCF6B500F}" dt="2024-08-21T16:43:41.981" v="39" actId="47"/>
        <pc:sldMkLst>
          <pc:docMk/>
          <pc:sldMk cId="1891185738" sldId="1056"/>
        </pc:sldMkLst>
      </pc:sldChg>
      <pc:sldChg chg="modSp mod">
        <pc:chgData name="Ackerson, Jenny" userId="0342afd8-f5db-463a-8ef7-fdfcd93849b5" providerId="ADAL" clId="{49BD0CDE-2379-458A-BC8F-3F5CCF6B500F}" dt="2024-08-22T21:07:48.275" v="4397" actId="13244"/>
        <pc:sldMkLst>
          <pc:docMk/>
          <pc:sldMk cId="3854067146" sldId="1057"/>
        </pc:sldMkLst>
        <pc:picChg chg="mod ord">
          <ac:chgData name="Ackerson, Jenny" userId="0342afd8-f5db-463a-8ef7-fdfcd93849b5" providerId="ADAL" clId="{49BD0CDE-2379-458A-BC8F-3F5CCF6B500F}" dt="2024-08-22T21:07:48.275" v="4397" actId="13244"/>
          <ac:picMkLst>
            <pc:docMk/>
            <pc:sldMk cId="3854067146" sldId="1057"/>
            <ac:picMk id="8" creationId="{AFC802DC-054D-9C5D-E879-994BB12EC27D}"/>
          </ac:picMkLst>
        </pc:picChg>
      </pc:sldChg>
      <pc:sldChg chg="del">
        <pc:chgData name="Ackerson, Jenny" userId="0342afd8-f5db-463a-8ef7-fdfcd93849b5" providerId="ADAL" clId="{49BD0CDE-2379-458A-BC8F-3F5CCF6B500F}" dt="2024-08-21T16:43:39.887" v="37" actId="47"/>
        <pc:sldMkLst>
          <pc:docMk/>
          <pc:sldMk cId="1314514800" sldId="1059"/>
        </pc:sldMkLst>
      </pc:sldChg>
      <pc:sldChg chg="del">
        <pc:chgData name="Ackerson, Jenny" userId="0342afd8-f5db-463a-8ef7-fdfcd93849b5" providerId="ADAL" clId="{49BD0CDE-2379-458A-BC8F-3F5CCF6B500F}" dt="2024-08-21T16:43:46.430" v="41" actId="47"/>
        <pc:sldMkLst>
          <pc:docMk/>
          <pc:sldMk cId="1783016331" sldId="1061"/>
        </pc:sldMkLst>
      </pc:sldChg>
      <pc:sldChg chg="modSp mod modNotesTx">
        <pc:chgData name="Ackerson, Jenny" userId="0342afd8-f5db-463a-8ef7-fdfcd93849b5" providerId="ADAL" clId="{49BD0CDE-2379-458A-BC8F-3F5CCF6B500F}" dt="2024-08-21T16:46:46.859" v="79" actId="20577"/>
        <pc:sldMkLst>
          <pc:docMk/>
          <pc:sldMk cId="1587035286" sldId="1064"/>
        </pc:sldMkLst>
        <pc:spChg chg="mod">
          <ac:chgData name="Ackerson, Jenny" userId="0342afd8-f5db-463a-8ef7-fdfcd93849b5" providerId="ADAL" clId="{49BD0CDE-2379-458A-BC8F-3F5CCF6B500F}" dt="2024-08-21T16:44:04.500" v="50" actId="20577"/>
          <ac:spMkLst>
            <pc:docMk/>
            <pc:sldMk cId="1587035286" sldId="1064"/>
            <ac:spMk id="2" creationId="{CE07A11A-F930-AFEC-B449-075D406C2554}"/>
          </ac:spMkLst>
        </pc:spChg>
        <pc:spChg chg="mod">
          <ac:chgData name="Ackerson, Jenny" userId="0342afd8-f5db-463a-8ef7-fdfcd93849b5" providerId="ADAL" clId="{49BD0CDE-2379-458A-BC8F-3F5CCF6B500F}" dt="2024-08-21T16:46:40.562" v="78" actId="20577"/>
          <ac:spMkLst>
            <pc:docMk/>
            <pc:sldMk cId="1587035286" sldId="1064"/>
            <ac:spMk id="3" creationId="{048580AE-66D8-AC33-D1FC-C680E8860246}"/>
          </ac:spMkLst>
        </pc:spChg>
      </pc:sldChg>
      <pc:sldChg chg="modSp mod">
        <pc:chgData name="Ackerson, Jenny" userId="0342afd8-f5db-463a-8ef7-fdfcd93849b5" providerId="ADAL" clId="{49BD0CDE-2379-458A-BC8F-3F5CCF6B500F}" dt="2024-08-21T21:41:07.295" v="178" actId="20577"/>
        <pc:sldMkLst>
          <pc:docMk/>
          <pc:sldMk cId="2814156138" sldId="1065"/>
        </pc:sldMkLst>
        <pc:spChg chg="mod">
          <ac:chgData name="Ackerson, Jenny" userId="0342afd8-f5db-463a-8ef7-fdfcd93849b5" providerId="ADAL" clId="{49BD0CDE-2379-458A-BC8F-3F5CCF6B500F}" dt="2024-08-21T16:49:04.854" v="97" actId="1076"/>
          <ac:spMkLst>
            <pc:docMk/>
            <pc:sldMk cId="2814156138" sldId="1065"/>
            <ac:spMk id="3" creationId="{948C9740-8B46-3582-FE4B-8B2BAE6F81A7}"/>
          </ac:spMkLst>
        </pc:spChg>
        <pc:spChg chg="mod">
          <ac:chgData name="Ackerson, Jenny" userId="0342afd8-f5db-463a-8ef7-fdfcd93849b5" providerId="ADAL" clId="{49BD0CDE-2379-458A-BC8F-3F5CCF6B500F}" dt="2024-08-21T16:49:49.606" v="107" actId="1035"/>
          <ac:spMkLst>
            <pc:docMk/>
            <pc:sldMk cId="2814156138" sldId="1065"/>
            <ac:spMk id="25" creationId="{5FFA0E93-7FF5-AB9B-12F3-3DF8E9242FCB}"/>
          </ac:spMkLst>
        </pc:spChg>
        <pc:graphicFrameChg chg="mod">
          <ac:chgData name="Ackerson, Jenny" userId="0342afd8-f5db-463a-8ef7-fdfcd93849b5" providerId="ADAL" clId="{49BD0CDE-2379-458A-BC8F-3F5CCF6B500F}" dt="2024-08-21T16:49:42.253" v="100"/>
          <ac:graphicFrameMkLst>
            <pc:docMk/>
            <pc:sldMk cId="2814156138" sldId="1065"/>
            <ac:graphicFrameMk id="24" creationId="{B65BA21B-F82E-A0F8-88CC-36470F1C59B0}"/>
          </ac:graphicFrameMkLst>
        </pc:graphicFrameChg>
        <pc:graphicFrameChg chg="mod">
          <ac:chgData name="Ackerson, Jenny" userId="0342afd8-f5db-463a-8ef7-fdfcd93849b5" providerId="ADAL" clId="{49BD0CDE-2379-458A-BC8F-3F5CCF6B500F}" dt="2024-08-21T21:41:07.295" v="178" actId="20577"/>
          <ac:graphicFrameMkLst>
            <pc:docMk/>
            <pc:sldMk cId="2814156138" sldId="1065"/>
            <ac:graphicFrameMk id="26" creationId="{F0EBF792-973E-A348-BB6D-241871A0EA7D}"/>
          </ac:graphicFrameMkLst>
        </pc:graphicFrameChg>
      </pc:sldChg>
      <pc:sldChg chg="addSp delSp modSp mod">
        <pc:chgData name="Ackerson, Jenny" userId="0342afd8-f5db-463a-8ef7-fdfcd93849b5" providerId="ADAL" clId="{49BD0CDE-2379-458A-BC8F-3F5CCF6B500F}" dt="2024-08-22T17:50:20.680" v="4395" actId="20577"/>
        <pc:sldMkLst>
          <pc:docMk/>
          <pc:sldMk cId="2472883672" sldId="1066"/>
        </pc:sldMkLst>
        <pc:spChg chg="add mod">
          <ac:chgData name="Ackerson, Jenny" userId="0342afd8-f5db-463a-8ef7-fdfcd93849b5" providerId="ADAL" clId="{49BD0CDE-2379-458A-BC8F-3F5CCF6B500F}" dt="2024-08-22T17:50:20.680" v="4395" actId="20577"/>
          <ac:spMkLst>
            <pc:docMk/>
            <pc:sldMk cId="2472883672" sldId="1066"/>
            <ac:spMk id="6" creationId="{21EFD8BB-C019-578E-5F6A-C9FCC3849309}"/>
          </ac:spMkLst>
        </pc:spChg>
        <pc:graphicFrameChg chg="add del mod">
          <ac:chgData name="Ackerson, Jenny" userId="0342afd8-f5db-463a-8ef7-fdfcd93849b5" providerId="ADAL" clId="{49BD0CDE-2379-458A-BC8F-3F5CCF6B500F}" dt="2024-08-21T16:50:30.272" v="109" actId="478"/>
          <ac:graphicFrameMkLst>
            <pc:docMk/>
            <pc:sldMk cId="2472883672" sldId="1066"/>
            <ac:graphicFrameMk id="4" creationId="{E4DEC181-CD80-9733-A6F2-452253E397FC}"/>
          </ac:graphicFrameMkLst>
        </pc:graphicFrameChg>
      </pc:sldChg>
      <pc:sldChg chg="del">
        <pc:chgData name="Ackerson, Jenny" userId="0342afd8-f5db-463a-8ef7-fdfcd93849b5" providerId="ADAL" clId="{49BD0CDE-2379-458A-BC8F-3F5CCF6B500F}" dt="2024-08-21T21:41:34.491" v="180" actId="47"/>
        <pc:sldMkLst>
          <pc:docMk/>
          <pc:sldMk cId="21056929" sldId="1068"/>
        </pc:sldMkLst>
      </pc:sldChg>
      <pc:sldChg chg="del">
        <pc:chgData name="Ackerson, Jenny" userId="0342afd8-f5db-463a-8ef7-fdfcd93849b5" providerId="ADAL" clId="{49BD0CDE-2379-458A-BC8F-3F5CCF6B500F}" dt="2024-08-21T16:43:43.962" v="40" actId="47"/>
        <pc:sldMkLst>
          <pc:docMk/>
          <pc:sldMk cId="2688461359" sldId="1069"/>
        </pc:sldMkLst>
      </pc:sldChg>
      <pc:sldChg chg="modSp add mod">
        <pc:chgData name="Ackerson, Jenny" userId="0342afd8-f5db-463a-8ef7-fdfcd93849b5" providerId="ADAL" clId="{49BD0CDE-2379-458A-BC8F-3F5CCF6B500F}" dt="2024-08-21T21:41:43.247" v="190" actId="20577"/>
        <pc:sldMkLst>
          <pc:docMk/>
          <pc:sldMk cId="4047931636" sldId="1069"/>
        </pc:sldMkLst>
        <pc:spChg chg="mod">
          <ac:chgData name="Ackerson, Jenny" userId="0342afd8-f5db-463a-8ef7-fdfcd93849b5" providerId="ADAL" clId="{49BD0CDE-2379-458A-BC8F-3F5CCF6B500F}" dt="2024-08-21T21:41:43.247" v="190" actId="20577"/>
          <ac:spMkLst>
            <pc:docMk/>
            <pc:sldMk cId="4047931636" sldId="1069"/>
            <ac:spMk id="6" creationId="{5FADEEFA-B1C6-4D5A-556D-3F20075EE375}"/>
          </ac:spMkLst>
        </pc:spChg>
      </pc:sldChg>
      <pc:sldChg chg="modSp mod">
        <pc:chgData name="Ackerson, Jenny" userId="0342afd8-f5db-463a-8ef7-fdfcd93849b5" providerId="ADAL" clId="{49BD0CDE-2379-458A-BC8F-3F5CCF6B500F}" dt="2024-08-22T17:43:14.845" v="625" actId="962"/>
        <pc:sldMkLst>
          <pc:docMk/>
          <pc:sldMk cId="257296344" sldId="1083"/>
        </pc:sldMkLst>
        <pc:picChg chg="mod">
          <ac:chgData name="Ackerson, Jenny" userId="0342afd8-f5db-463a-8ef7-fdfcd93849b5" providerId="ADAL" clId="{49BD0CDE-2379-458A-BC8F-3F5CCF6B500F}" dt="2024-08-22T17:43:14.845" v="625" actId="962"/>
          <ac:picMkLst>
            <pc:docMk/>
            <pc:sldMk cId="257296344" sldId="1083"/>
            <ac:picMk id="4" creationId="{4EDE535A-E70B-64DF-2A40-A4CEBCE7A1B3}"/>
          </ac:picMkLst>
        </pc:picChg>
      </pc:sldChg>
      <pc:sldChg chg="modSp mod">
        <pc:chgData name="Ackerson, Jenny" userId="0342afd8-f5db-463a-8ef7-fdfcd93849b5" providerId="ADAL" clId="{49BD0CDE-2379-458A-BC8F-3F5CCF6B500F}" dt="2024-08-22T17:48:10.204" v="3250" actId="962"/>
        <pc:sldMkLst>
          <pc:docMk/>
          <pc:sldMk cId="2504880486" sldId="1084"/>
        </pc:sldMkLst>
        <pc:picChg chg="mod">
          <ac:chgData name="Ackerson, Jenny" userId="0342afd8-f5db-463a-8ef7-fdfcd93849b5" providerId="ADAL" clId="{49BD0CDE-2379-458A-BC8F-3F5CCF6B500F}" dt="2024-08-22T17:48:10.204" v="3250" actId="962"/>
          <ac:picMkLst>
            <pc:docMk/>
            <pc:sldMk cId="2504880486" sldId="1084"/>
            <ac:picMk id="15" creationId="{83799E71-D00D-5BC2-9D38-854CBF433B65}"/>
          </ac:picMkLst>
        </pc:picChg>
      </pc:sldChg>
      <pc:sldChg chg="modSp mod">
        <pc:chgData name="Ackerson, Jenny" userId="0342afd8-f5db-463a-8ef7-fdfcd93849b5" providerId="ADAL" clId="{49BD0CDE-2379-458A-BC8F-3F5CCF6B500F}" dt="2024-08-22T21:10:03.380" v="4425" actId="20577"/>
        <pc:sldMkLst>
          <pc:docMk/>
          <pc:sldMk cId="16765959" sldId="1134"/>
        </pc:sldMkLst>
        <pc:spChg chg="mod">
          <ac:chgData name="Ackerson, Jenny" userId="0342afd8-f5db-463a-8ef7-fdfcd93849b5" providerId="ADAL" clId="{49BD0CDE-2379-458A-BC8F-3F5CCF6B500F}" dt="2024-08-22T21:10:03.380" v="4425" actId="20577"/>
          <ac:spMkLst>
            <pc:docMk/>
            <pc:sldMk cId="16765959" sldId="1134"/>
            <ac:spMk id="2" creationId="{B222CEE6-0DE0-54C8-6F64-BBA5BB8A4114}"/>
          </ac:spMkLst>
        </pc:spChg>
        <pc:spChg chg="mod ord">
          <ac:chgData name="Ackerson, Jenny" userId="0342afd8-f5db-463a-8ef7-fdfcd93849b5" providerId="ADAL" clId="{49BD0CDE-2379-458A-BC8F-3F5CCF6B500F}" dt="2024-08-22T21:09:59.134" v="4412" actId="1076"/>
          <ac:spMkLst>
            <pc:docMk/>
            <pc:sldMk cId="16765959" sldId="1134"/>
            <ac:spMk id="8" creationId="{2C13A2A0-7A07-05A8-DD87-908F3AD02FF9}"/>
          </ac:spMkLst>
        </pc:spChg>
        <pc:picChg chg="mod ord">
          <ac:chgData name="Ackerson, Jenny" userId="0342afd8-f5db-463a-8ef7-fdfcd93849b5" providerId="ADAL" clId="{49BD0CDE-2379-458A-BC8F-3F5CCF6B500F}" dt="2024-08-22T21:09:59.134" v="4412" actId="1076"/>
          <ac:picMkLst>
            <pc:docMk/>
            <pc:sldMk cId="16765959" sldId="1134"/>
            <ac:picMk id="11" creationId="{231A9599-1868-0153-0773-EFB5ED319BFE}"/>
          </ac:picMkLst>
        </pc:picChg>
      </pc:sldChg>
      <pc:sldChg chg="modSp mod">
        <pc:chgData name="Ackerson, Jenny" userId="0342afd8-f5db-463a-8ef7-fdfcd93849b5" providerId="ADAL" clId="{49BD0CDE-2379-458A-BC8F-3F5CCF6B500F}" dt="2024-08-22T21:08:19.572" v="4399" actId="13244"/>
        <pc:sldMkLst>
          <pc:docMk/>
          <pc:sldMk cId="365951166" sldId="1136"/>
        </pc:sldMkLst>
        <pc:spChg chg="mod ord">
          <ac:chgData name="Ackerson, Jenny" userId="0342afd8-f5db-463a-8ef7-fdfcd93849b5" providerId="ADAL" clId="{49BD0CDE-2379-458A-BC8F-3F5CCF6B500F}" dt="2024-08-22T21:08:19.572" v="4399" actId="13244"/>
          <ac:spMkLst>
            <pc:docMk/>
            <pc:sldMk cId="365951166" sldId="1136"/>
            <ac:spMk id="8" creationId="{4DD9B39F-C4FC-28A0-5E3D-948CE746AF1E}"/>
          </ac:spMkLst>
        </pc:spChg>
        <pc:picChg chg="mod">
          <ac:chgData name="Ackerson, Jenny" userId="0342afd8-f5db-463a-8ef7-fdfcd93849b5" providerId="ADAL" clId="{49BD0CDE-2379-458A-BC8F-3F5CCF6B500F}" dt="2024-08-22T21:08:17.410" v="4398" actId="13244"/>
          <ac:picMkLst>
            <pc:docMk/>
            <pc:sldMk cId="365951166" sldId="1136"/>
            <ac:picMk id="1026" creationId="{A151A53E-AC4D-6FC5-3051-C62BA08AB4B7}"/>
          </ac:picMkLst>
        </pc:picChg>
      </pc:sldChg>
      <pc:sldChg chg="modSp mod">
        <pc:chgData name="Ackerson, Jenny" userId="0342afd8-f5db-463a-8ef7-fdfcd93849b5" providerId="ADAL" clId="{49BD0CDE-2379-458A-BC8F-3F5CCF6B500F}" dt="2024-08-22T21:09:07.574" v="4408" actId="13244"/>
        <pc:sldMkLst>
          <pc:docMk/>
          <pc:sldMk cId="1622199889" sldId="1137"/>
        </pc:sldMkLst>
        <pc:spChg chg="ord">
          <ac:chgData name="Ackerson, Jenny" userId="0342afd8-f5db-463a-8ef7-fdfcd93849b5" providerId="ADAL" clId="{49BD0CDE-2379-458A-BC8F-3F5CCF6B500F}" dt="2024-08-22T21:09:07.574" v="4408" actId="13244"/>
          <ac:spMkLst>
            <pc:docMk/>
            <pc:sldMk cId="1622199889" sldId="1137"/>
            <ac:spMk id="5" creationId="{830D9B33-C897-1345-E467-DEBDF618826F}"/>
          </ac:spMkLst>
        </pc:spChg>
        <pc:picChg chg="mod">
          <ac:chgData name="Ackerson, Jenny" userId="0342afd8-f5db-463a-8ef7-fdfcd93849b5" providerId="ADAL" clId="{49BD0CDE-2379-458A-BC8F-3F5CCF6B500F}" dt="2024-08-22T17:48:51.131" v="3690" actId="962"/>
          <ac:picMkLst>
            <pc:docMk/>
            <pc:sldMk cId="1622199889" sldId="1137"/>
            <ac:picMk id="6" creationId="{B27CDE18-63F3-974E-1BE8-708BEB1AE0A8}"/>
          </ac:picMkLst>
        </pc:picChg>
      </pc:sldChg>
      <pc:sldChg chg="modSp mod">
        <pc:chgData name="Ackerson, Jenny" userId="0342afd8-f5db-463a-8ef7-fdfcd93849b5" providerId="ADAL" clId="{49BD0CDE-2379-458A-BC8F-3F5CCF6B500F}" dt="2024-08-22T21:08:57.284" v="4407" actId="13244"/>
        <pc:sldMkLst>
          <pc:docMk/>
          <pc:sldMk cId="3676925580" sldId="1138"/>
        </pc:sldMkLst>
        <pc:spChg chg="ord">
          <ac:chgData name="Ackerson, Jenny" userId="0342afd8-f5db-463a-8ef7-fdfcd93849b5" providerId="ADAL" clId="{49BD0CDE-2379-458A-BC8F-3F5CCF6B500F}" dt="2024-08-22T21:08:57.284" v="4407" actId="13244"/>
          <ac:spMkLst>
            <pc:docMk/>
            <pc:sldMk cId="3676925580" sldId="1138"/>
            <ac:spMk id="5" creationId="{830D9B33-C897-1345-E467-DEBDF618826F}"/>
          </ac:spMkLst>
        </pc:spChg>
        <pc:picChg chg="mod">
          <ac:chgData name="Ackerson, Jenny" userId="0342afd8-f5db-463a-8ef7-fdfcd93849b5" providerId="ADAL" clId="{49BD0CDE-2379-458A-BC8F-3F5CCF6B500F}" dt="2024-08-22T17:47:39.524" v="2915" actId="962"/>
          <ac:picMkLst>
            <pc:docMk/>
            <pc:sldMk cId="3676925580" sldId="1138"/>
            <ac:picMk id="4" creationId="{CAC37F91-F6E4-B987-8F96-2790BA3ED4A9}"/>
          </ac:picMkLst>
        </pc:picChg>
      </pc:sldChg>
      <pc:sldChg chg="modSp mod">
        <pc:chgData name="Ackerson, Jenny" userId="0342afd8-f5db-463a-8ef7-fdfcd93849b5" providerId="ADAL" clId="{49BD0CDE-2379-458A-BC8F-3F5CCF6B500F}" dt="2024-08-22T17:45:26.501" v="1639" actId="962"/>
        <pc:sldMkLst>
          <pc:docMk/>
          <pc:sldMk cId="119319772" sldId="1140"/>
        </pc:sldMkLst>
        <pc:picChg chg="mod">
          <ac:chgData name="Ackerson, Jenny" userId="0342afd8-f5db-463a-8ef7-fdfcd93849b5" providerId="ADAL" clId="{49BD0CDE-2379-458A-BC8F-3F5CCF6B500F}" dt="2024-08-22T17:45:26.501" v="1639" actId="962"/>
          <ac:picMkLst>
            <pc:docMk/>
            <pc:sldMk cId="119319772" sldId="1140"/>
            <ac:picMk id="4" creationId="{C9DDFC6F-142D-B5EF-E188-9D4385BBEF11}"/>
          </ac:picMkLst>
        </pc:picChg>
        <pc:picChg chg="mod">
          <ac:chgData name="Ackerson, Jenny" userId="0342afd8-f5db-463a-8ef7-fdfcd93849b5" providerId="ADAL" clId="{49BD0CDE-2379-458A-BC8F-3F5CCF6B500F}" dt="2024-08-22T17:44:52.869" v="1349" actId="962"/>
          <ac:picMkLst>
            <pc:docMk/>
            <pc:sldMk cId="119319772" sldId="1140"/>
            <ac:picMk id="8" creationId="{4BE2C257-BF7E-5964-EC84-0AAEF4F1187B}"/>
          </ac:picMkLst>
        </pc:picChg>
      </pc:sldChg>
      <pc:sldChg chg="modSp mod">
        <pc:chgData name="Ackerson, Jenny" userId="0342afd8-f5db-463a-8ef7-fdfcd93849b5" providerId="ADAL" clId="{49BD0CDE-2379-458A-BC8F-3F5CCF6B500F}" dt="2024-08-22T21:08:40.426" v="4404" actId="1076"/>
        <pc:sldMkLst>
          <pc:docMk/>
          <pc:sldMk cId="2705641445" sldId="1141"/>
        </pc:sldMkLst>
        <pc:spChg chg="mod ord">
          <ac:chgData name="Ackerson, Jenny" userId="0342afd8-f5db-463a-8ef7-fdfcd93849b5" providerId="ADAL" clId="{49BD0CDE-2379-458A-BC8F-3F5CCF6B500F}" dt="2024-08-22T21:08:40.426" v="4404" actId="1076"/>
          <ac:spMkLst>
            <pc:docMk/>
            <pc:sldMk cId="2705641445" sldId="1141"/>
            <ac:spMk id="8" creationId="{2C13A2A0-7A07-05A8-DD87-908F3AD02FF9}"/>
          </ac:spMkLst>
        </pc:spChg>
        <pc:picChg chg="mod ord">
          <ac:chgData name="Ackerson, Jenny" userId="0342afd8-f5db-463a-8ef7-fdfcd93849b5" providerId="ADAL" clId="{49BD0CDE-2379-458A-BC8F-3F5CCF6B500F}" dt="2024-08-22T21:08:37.809" v="4403" actId="1076"/>
          <ac:picMkLst>
            <pc:docMk/>
            <pc:sldMk cId="2705641445" sldId="1141"/>
            <ac:picMk id="9" creationId="{66588269-AD9A-8D05-9E60-20789CA1D271}"/>
          </ac:picMkLst>
        </pc:picChg>
      </pc:sldChg>
      <pc:sldChg chg="modSp mod">
        <pc:chgData name="Ackerson, Jenny" userId="0342afd8-f5db-463a-8ef7-fdfcd93849b5" providerId="ADAL" clId="{49BD0CDE-2379-458A-BC8F-3F5CCF6B500F}" dt="2024-08-22T21:09:20.853" v="4410" actId="13244"/>
        <pc:sldMkLst>
          <pc:docMk/>
          <pc:sldMk cId="3374205950" sldId="1142"/>
        </pc:sldMkLst>
        <pc:spChg chg="ord">
          <ac:chgData name="Ackerson, Jenny" userId="0342afd8-f5db-463a-8ef7-fdfcd93849b5" providerId="ADAL" clId="{49BD0CDE-2379-458A-BC8F-3F5CCF6B500F}" dt="2024-08-22T21:09:17.831" v="4409" actId="13244"/>
          <ac:spMkLst>
            <pc:docMk/>
            <pc:sldMk cId="3374205950" sldId="1142"/>
            <ac:spMk id="3" creationId="{12981930-63DD-1930-78BF-81D9AA3244FD}"/>
          </ac:spMkLst>
        </pc:spChg>
        <pc:spChg chg="ord">
          <ac:chgData name="Ackerson, Jenny" userId="0342afd8-f5db-463a-8ef7-fdfcd93849b5" providerId="ADAL" clId="{49BD0CDE-2379-458A-BC8F-3F5CCF6B500F}" dt="2024-08-22T21:09:20.853" v="4410" actId="13244"/>
          <ac:spMkLst>
            <pc:docMk/>
            <pc:sldMk cId="3374205950" sldId="1142"/>
            <ac:spMk id="15" creationId="{835C2A2D-1714-4E1E-C90F-EE4C3CC9030A}"/>
          </ac:spMkLst>
        </pc:spChg>
        <pc:picChg chg="mod">
          <ac:chgData name="Ackerson, Jenny" userId="0342afd8-f5db-463a-8ef7-fdfcd93849b5" providerId="ADAL" clId="{49BD0CDE-2379-458A-BC8F-3F5CCF6B500F}" dt="2024-08-22T17:49:36.381" v="4124" actId="962"/>
          <ac:picMkLst>
            <pc:docMk/>
            <pc:sldMk cId="3374205950" sldId="1142"/>
            <ac:picMk id="7" creationId="{EA30A569-4FC1-11D1-C5CA-671D4A4EA0AE}"/>
          </ac:picMkLst>
        </pc:picChg>
        <pc:picChg chg="mod">
          <ac:chgData name="Ackerson, Jenny" userId="0342afd8-f5db-463a-8ef7-fdfcd93849b5" providerId="ADAL" clId="{49BD0CDE-2379-458A-BC8F-3F5CCF6B500F}" dt="2024-08-22T17:49:14.787" v="3924" actId="962"/>
          <ac:picMkLst>
            <pc:docMk/>
            <pc:sldMk cId="3374205950" sldId="1142"/>
            <ac:picMk id="10" creationId="{B8475948-7E0B-A388-4AFA-1BB712FC62B1}"/>
          </ac:picMkLst>
        </pc:picChg>
        <pc:picChg chg="mod">
          <ac:chgData name="Ackerson, Jenny" userId="0342afd8-f5db-463a-8ef7-fdfcd93849b5" providerId="ADAL" clId="{49BD0CDE-2379-458A-BC8F-3F5CCF6B500F}" dt="2024-08-22T17:50:10.735" v="4378" actId="962"/>
          <ac:picMkLst>
            <pc:docMk/>
            <pc:sldMk cId="3374205950" sldId="1142"/>
            <ac:picMk id="14338" creationId="{CA3FE325-9EE0-FBE2-9A8E-8FEED29CB5C9}"/>
          </ac:picMkLst>
        </pc:picChg>
      </pc:sldChg>
    </pc:docChg>
  </pc:docChgLst>
  <pc:docChgLst>
    <pc:chgData name="Morrison, Christina" userId="779895e0-a7e0-4b78-bb04-7da841cf2010" providerId="ADAL" clId="{210920AC-DA9B-4E8E-87D5-8D3A50E81D7C}"/>
    <pc:docChg chg="undo custSel modSld">
      <pc:chgData name="Morrison, Christina" userId="779895e0-a7e0-4b78-bb04-7da841cf2010" providerId="ADAL" clId="{210920AC-DA9B-4E8E-87D5-8D3A50E81D7C}" dt="2023-04-19T19:18:33.450" v="133" actId="27636"/>
      <pc:docMkLst>
        <pc:docMk/>
      </pc:docMkLst>
      <pc:sldChg chg="modSp mod">
        <pc:chgData name="Morrison, Christina" userId="779895e0-a7e0-4b78-bb04-7da841cf2010" providerId="ADAL" clId="{210920AC-DA9B-4E8E-87D5-8D3A50E81D7C}" dt="2023-04-19T19:18:33.450" v="133" actId="27636"/>
        <pc:sldMkLst>
          <pc:docMk/>
          <pc:sldMk cId="2255353031" sldId="947"/>
        </pc:sldMkLst>
        <pc:spChg chg="mod">
          <ac:chgData name="Morrison, Christina" userId="779895e0-a7e0-4b78-bb04-7da841cf2010" providerId="ADAL" clId="{210920AC-DA9B-4E8E-87D5-8D3A50E81D7C}" dt="2023-04-19T19:18:33.450" v="133" actId="27636"/>
          <ac:spMkLst>
            <pc:docMk/>
            <pc:sldMk cId="2255353031" sldId="947"/>
            <ac:spMk id="2" creationId="{CB02B23D-1183-9C45-8088-EA0C45C4C5FA}"/>
          </ac:spMkLst>
        </pc:spChg>
        <pc:spChg chg="mod">
          <ac:chgData name="Morrison, Christina" userId="779895e0-a7e0-4b78-bb04-7da841cf2010" providerId="ADAL" clId="{210920AC-DA9B-4E8E-87D5-8D3A50E81D7C}" dt="2023-04-19T19:18:30.144" v="131" actId="255"/>
          <ac:spMkLst>
            <pc:docMk/>
            <pc:sldMk cId="2255353031" sldId="947"/>
            <ac:spMk id="3" creationId="{428DEF2A-0AA2-4D4F-95BD-1FF9F4A19C6E}"/>
          </ac:spMkLst>
        </pc:spChg>
      </pc:sldChg>
    </pc:docChg>
  </pc:docChgLst>
  <pc:docChgLst>
    <pc:chgData name="Morrison, Christina" userId="779895e0-a7e0-4b78-bb04-7da841cf2010" providerId="ADAL" clId="{7EC8F9CE-2CF0-4FDF-BCD9-07428778D4E5}"/>
    <pc:docChg chg="undo custSel delSld modSld">
      <pc:chgData name="Morrison, Christina" userId="779895e0-a7e0-4b78-bb04-7da841cf2010" providerId="ADAL" clId="{7EC8F9CE-2CF0-4FDF-BCD9-07428778D4E5}" dt="2023-04-17T19:33:52.929" v="1794" actId="13244"/>
      <pc:docMkLst>
        <pc:docMk/>
      </pc:docMkLst>
      <pc:sldChg chg="modSp mod modNotesTx">
        <pc:chgData name="Morrison, Christina" userId="779895e0-a7e0-4b78-bb04-7da841cf2010" providerId="ADAL" clId="{7EC8F9CE-2CF0-4FDF-BCD9-07428778D4E5}" dt="2023-04-17T19:10:21.417" v="709" actId="20577"/>
        <pc:sldMkLst>
          <pc:docMk/>
          <pc:sldMk cId="2255353031" sldId="947"/>
        </pc:sldMkLst>
        <pc:picChg chg="mod">
          <ac:chgData name="Morrison, Christina" userId="779895e0-a7e0-4b78-bb04-7da841cf2010" providerId="ADAL" clId="{7EC8F9CE-2CF0-4FDF-BCD9-07428778D4E5}" dt="2023-04-17T19:10:07.620" v="665" actId="1076"/>
          <ac:picMkLst>
            <pc:docMk/>
            <pc:sldMk cId="2255353031" sldId="947"/>
            <ac:picMk id="7" creationId="{5E1E30DD-9952-E5B4-308C-D870277EEBA7}"/>
          </ac:picMkLst>
        </pc:picChg>
      </pc:sldChg>
      <pc:sldChg chg="modNotesTx">
        <pc:chgData name="Morrison, Christina" userId="779895e0-a7e0-4b78-bb04-7da841cf2010" providerId="ADAL" clId="{7EC8F9CE-2CF0-4FDF-BCD9-07428778D4E5}" dt="2023-04-17T19:15:53.459" v="1176" actId="20577"/>
        <pc:sldMkLst>
          <pc:docMk/>
          <pc:sldMk cId="1067170460" sldId="1017"/>
        </pc:sldMkLst>
      </pc:sldChg>
      <pc:sldChg chg="modSp mod modNotesTx">
        <pc:chgData name="Morrison, Christina" userId="779895e0-a7e0-4b78-bb04-7da841cf2010" providerId="ADAL" clId="{7EC8F9CE-2CF0-4FDF-BCD9-07428778D4E5}" dt="2023-04-17T19:33:52.929" v="1794" actId="13244"/>
        <pc:sldMkLst>
          <pc:docMk/>
          <pc:sldMk cId="1766504762" sldId="1019"/>
        </pc:sldMkLst>
        <pc:spChg chg="ord">
          <ac:chgData name="Morrison, Christina" userId="779895e0-a7e0-4b78-bb04-7da841cf2010" providerId="ADAL" clId="{7EC8F9CE-2CF0-4FDF-BCD9-07428778D4E5}" dt="2023-04-17T19:33:52.929" v="1794" actId="13244"/>
          <ac:spMkLst>
            <pc:docMk/>
            <pc:sldMk cId="1766504762" sldId="1019"/>
            <ac:spMk id="5" creationId="{CA969EE8-91F3-31AD-CC64-FE05156629C3}"/>
          </ac:spMkLst>
        </pc:spChg>
        <pc:picChg chg="mod">
          <ac:chgData name="Morrison, Christina" userId="779895e0-a7e0-4b78-bb04-7da841cf2010" providerId="ADAL" clId="{7EC8F9CE-2CF0-4FDF-BCD9-07428778D4E5}" dt="2023-04-17T19:11:10.225" v="788" actId="962"/>
          <ac:picMkLst>
            <pc:docMk/>
            <pc:sldMk cId="1766504762" sldId="1019"/>
            <ac:picMk id="7" creationId="{2B830BD5-8B6D-24BB-A668-8B64462E24A5}"/>
          </ac:picMkLst>
        </pc:picChg>
      </pc:sldChg>
      <pc:sldChg chg="modSp mod modNotesTx">
        <pc:chgData name="Morrison, Christina" userId="779895e0-a7e0-4b78-bb04-7da841cf2010" providerId="ADAL" clId="{7EC8F9CE-2CF0-4FDF-BCD9-07428778D4E5}" dt="2023-04-17T19:14:17.198" v="1093" actId="20577"/>
        <pc:sldMkLst>
          <pc:docMk/>
          <pc:sldMk cId="3217354977" sldId="1020"/>
        </pc:sldMkLst>
        <pc:spChg chg="mod">
          <ac:chgData name="Morrison, Christina" userId="779895e0-a7e0-4b78-bb04-7da841cf2010" providerId="ADAL" clId="{7EC8F9CE-2CF0-4FDF-BCD9-07428778D4E5}" dt="2023-04-17T19:14:17.198" v="1093" actId="20577"/>
          <ac:spMkLst>
            <pc:docMk/>
            <pc:sldMk cId="3217354977" sldId="1020"/>
            <ac:spMk id="2" creationId="{210EC5C8-1580-0F3B-4DFD-D43B1B534655}"/>
          </ac:spMkLst>
        </pc:spChg>
        <pc:picChg chg="mod modCrop">
          <ac:chgData name="Morrison, Christina" userId="779895e0-a7e0-4b78-bb04-7da841cf2010" providerId="ADAL" clId="{7EC8F9CE-2CF0-4FDF-BCD9-07428778D4E5}" dt="2023-04-17T19:14:07.098" v="1082" actId="962"/>
          <ac:picMkLst>
            <pc:docMk/>
            <pc:sldMk cId="3217354977" sldId="1020"/>
            <ac:picMk id="8" creationId="{B05D2ECA-FBB2-ABDE-E4AB-CB54A6EEE554}"/>
          </ac:picMkLst>
        </pc:picChg>
      </pc:sldChg>
      <pc:sldChg chg="modNotesTx">
        <pc:chgData name="Morrison, Christina" userId="779895e0-a7e0-4b78-bb04-7da841cf2010" providerId="ADAL" clId="{7EC8F9CE-2CF0-4FDF-BCD9-07428778D4E5}" dt="2023-04-17T19:13:08.376" v="1040" actId="20577"/>
        <pc:sldMkLst>
          <pc:docMk/>
          <pc:sldMk cId="216203076" sldId="1021"/>
        </pc:sldMkLst>
      </pc:sldChg>
      <pc:sldChg chg="modSp del mod">
        <pc:chgData name="Morrison, Christina" userId="779895e0-a7e0-4b78-bb04-7da841cf2010" providerId="ADAL" clId="{7EC8F9CE-2CF0-4FDF-BCD9-07428778D4E5}" dt="2023-04-17T19:16:19.919" v="1178" actId="47"/>
        <pc:sldMkLst>
          <pc:docMk/>
          <pc:sldMk cId="4190621144" sldId="1025"/>
        </pc:sldMkLst>
        <pc:picChg chg="mod">
          <ac:chgData name="Morrison, Christina" userId="779895e0-a7e0-4b78-bb04-7da841cf2010" providerId="ADAL" clId="{7EC8F9CE-2CF0-4FDF-BCD9-07428778D4E5}" dt="2023-04-17T19:16:01.026" v="1177" actId="1076"/>
          <ac:picMkLst>
            <pc:docMk/>
            <pc:sldMk cId="4190621144" sldId="1025"/>
            <ac:picMk id="4" creationId="{6FEB31F9-C603-4F8A-58DC-5D6A7860D0AD}"/>
          </ac:picMkLst>
        </pc:picChg>
      </pc:sldChg>
      <pc:sldChg chg="addSp delSp modSp mod modNotesTx">
        <pc:chgData name="Morrison, Christina" userId="779895e0-a7e0-4b78-bb04-7da841cf2010" providerId="ADAL" clId="{7EC8F9CE-2CF0-4FDF-BCD9-07428778D4E5}" dt="2023-04-17T19:33:19.892" v="1793" actId="13244"/>
        <pc:sldMkLst>
          <pc:docMk/>
          <pc:sldMk cId="344714780" sldId="1027"/>
        </pc:sldMkLst>
        <pc:spChg chg="del">
          <ac:chgData name="Morrison, Christina" userId="779895e0-a7e0-4b78-bb04-7da841cf2010" providerId="ADAL" clId="{7EC8F9CE-2CF0-4FDF-BCD9-07428778D4E5}" dt="2023-04-17T15:27:51.807" v="0" actId="478"/>
          <ac:spMkLst>
            <pc:docMk/>
            <pc:sldMk cId="344714780" sldId="1027"/>
            <ac:spMk id="4" creationId="{064E9E5E-C981-9F3D-E4A5-B352FDCBBCEA}"/>
          </ac:spMkLst>
        </pc:spChg>
        <pc:spChg chg="ord">
          <ac:chgData name="Morrison, Christina" userId="779895e0-a7e0-4b78-bb04-7da841cf2010" providerId="ADAL" clId="{7EC8F9CE-2CF0-4FDF-BCD9-07428778D4E5}" dt="2023-04-17T19:33:19.892" v="1793" actId="13244"/>
          <ac:spMkLst>
            <pc:docMk/>
            <pc:sldMk cId="344714780" sldId="1027"/>
            <ac:spMk id="5" creationId="{22AFDA3D-D7B4-3689-2D34-337A623E727C}"/>
          </ac:spMkLst>
        </pc:spChg>
        <pc:spChg chg="add mod">
          <ac:chgData name="Morrison, Christina" userId="779895e0-a7e0-4b78-bb04-7da841cf2010" providerId="ADAL" clId="{7EC8F9CE-2CF0-4FDF-BCD9-07428778D4E5}" dt="2023-04-17T19:32:02.643" v="1735" actId="20577"/>
          <ac:spMkLst>
            <pc:docMk/>
            <pc:sldMk cId="344714780" sldId="1027"/>
            <ac:spMk id="6" creationId="{B7AEE731-F74D-A594-2957-47691AAEFDC8}"/>
          </ac:spMkLst>
        </pc:spChg>
        <pc:picChg chg="add mod">
          <ac:chgData name="Morrison, Christina" userId="779895e0-a7e0-4b78-bb04-7da841cf2010" providerId="ADAL" clId="{7EC8F9CE-2CF0-4FDF-BCD9-07428778D4E5}" dt="2023-04-17T19:31:26.963" v="1715" actId="962"/>
          <ac:picMkLst>
            <pc:docMk/>
            <pc:sldMk cId="344714780" sldId="1027"/>
            <ac:picMk id="4" creationId="{84A16073-85C3-2024-8C5A-D2EE098337F8}"/>
          </ac:picMkLst>
        </pc:picChg>
      </pc:sldChg>
      <pc:sldChg chg="modSp mod modNotesTx">
        <pc:chgData name="Morrison, Christina" userId="779895e0-a7e0-4b78-bb04-7da841cf2010" providerId="ADAL" clId="{7EC8F9CE-2CF0-4FDF-BCD9-07428778D4E5}" dt="2023-04-17T19:17:03.522" v="1303" actId="20577"/>
        <pc:sldMkLst>
          <pc:docMk/>
          <pc:sldMk cId="1823757023" sldId="1028"/>
        </pc:sldMkLst>
        <pc:spChg chg="mod">
          <ac:chgData name="Morrison, Christina" userId="779895e0-a7e0-4b78-bb04-7da841cf2010" providerId="ADAL" clId="{7EC8F9CE-2CF0-4FDF-BCD9-07428778D4E5}" dt="2023-04-17T19:17:03.522" v="1303" actId="20577"/>
          <ac:spMkLst>
            <pc:docMk/>
            <pc:sldMk cId="1823757023" sldId="1028"/>
            <ac:spMk id="3" creationId="{438668B0-375D-4124-2466-2484D31B50A3}"/>
          </ac:spMkLst>
        </pc:spChg>
      </pc:sldChg>
      <pc:sldChg chg="modSp mod modNotesTx">
        <pc:chgData name="Morrison, Christina" userId="779895e0-a7e0-4b78-bb04-7da841cf2010" providerId="ADAL" clId="{7EC8F9CE-2CF0-4FDF-BCD9-07428778D4E5}" dt="2023-04-17T19:15:47.088" v="1173" actId="20577"/>
        <pc:sldMkLst>
          <pc:docMk/>
          <pc:sldMk cId="2565192955" sldId="1033"/>
        </pc:sldMkLst>
        <pc:picChg chg="mod">
          <ac:chgData name="Morrison, Christina" userId="779895e0-a7e0-4b78-bb04-7da841cf2010" providerId="ADAL" clId="{7EC8F9CE-2CF0-4FDF-BCD9-07428778D4E5}" dt="2023-04-17T19:15:10.790" v="1098" actId="1076"/>
          <ac:picMkLst>
            <pc:docMk/>
            <pc:sldMk cId="2565192955" sldId="1033"/>
            <ac:picMk id="5" creationId="{4AFE8A83-FF06-429E-B921-1E589FC9EEE4}"/>
          </ac:picMkLst>
        </pc:picChg>
      </pc:sldChg>
    </pc:docChg>
  </pc:docChgLst>
  <pc:docChgLst>
    <pc:chgData name="Ackerson, Jenny" userId="0342afd8-f5db-463a-8ef7-fdfcd93849b5" providerId="ADAL" clId="{40C2ED54-1D25-431F-8694-A1E3D35FE1A8}"/>
    <pc:docChg chg="undo custSel addSld delSld modSld sldOrd">
      <pc:chgData name="Ackerson, Jenny" userId="0342afd8-f5db-463a-8ef7-fdfcd93849b5" providerId="ADAL" clId="{40C2ED54-1D25-431F-8694-A1E3D35FE1A8}" dt="2023-04-10T20:11:42.261" v="5864" actId="20577"/>
      <pc:docMkLst>
        <pc:docMk/>
      </pc:docMkLst>
      <pc:sldChg chg="modSp mod">
        <pc:chgData name="Ackerson, Jenny" userId="0342afd8-f5db-463a-8ef7-fdfcd93849b5" providerId="ADAL" clId="{40C2ED54-1D25-431F-8694-A1E3D35FE1A8}" dt="2023-04-10T19:15:59.794" v="1001" actId="962"/>
        <pc:sldMkLst>
          <pc:docMk/>
          <pc:sldMk cId="2255353031" sldId="947"/>
        </pc:sldMkLst>
        <pc:spChg chg="mod">
          <ac:chgData name="Ackerson, Jenny" userId="0342afd8-f5db-463a-8ef7-fdfcd93849b5" providerId="ADAL" clId="{40C2ED54-1D25-431F-8694-A1E3D35FE1A8}" dt="2023-04-10T15:57:06.535" v="12" actId="20577"/>
          <ac:spMkLst>
            <pc:docMk/>
            <pc:sldMk cId="2255353031" sldId="947"/>
            <ac:spMk id="2" creationId="{CB02B23D-1183-9C45-8088-EA0C45C4C5FA}"/>
          </ac:spMkLst>
        </pc:spChg>
        <pc:spChg chg="mod">
          <ac:chgData name="Ackerson, Jenny" userId="0342afd8-f5db-463a-8ef7-fdfcd93849b5" providerId="ADAL" clId="{40C2ED54-1D25-431F-8694-A1E3D35FE1A8}" dt="2023-04-10T15:57:09.172" v="15" actId="20577"/>
          <ac:spMkLst>
            <pc:docMk/>
            <pc:sldMk cId="2255353031" sldId="947"/>
            <ac:spMk id="3" creationId="{428DEF2A-0AA2-4D4F-95BD-1FF9F4A19C6E}"/>
          </ac:spMkLst>
        </pc:spChg>
        <pc:picChg chg="mod">
          <ac:chgData name="Ackerson, Jenny" userId="0342afd8-f5db-463a-8ef7-fdfcd93849b5" providerId="ADAL" clId="{40C2ED54-1D25-431F-8694-A1E3D35FE1A8}" dt="2023-04-10T19:15:59.794" v="1001" actId="962"/>
          <ac:picMkLst>
            <pc:docMk/>
            <pc:sldMk cId="2255353031" sldId="947"/>
            <ac:picMk id="7" creationId="{5E1E30DD-9952-E5B4-308C-D870277EEBA7}"/>
          </ac:picMkLst>
        </pc:picChg>
      </pc:sldChg>
      <pc:sldChg chg="addSp delSp modSp mod">
        <pc:chgData name="Ackerson, Jenny" userId="0342afd8-f5db-463a-8ef7-fdfcd93849b5" providerId="ADAL" clId="{40C2ED54-1D25-431F-8694-A1E3D35FE1A8}" dt="2023-04-10T20:10:22.327" v="5731" actId="20577"/>
        <pc:sldMkLst>
          <pc:docMk/>
          <pc:sldMk cId="1067170460" sldId="1017"/>
        </pc:sldMkLst>
        <pc:spChg chg="mod">
          <ac:chgData name="Ackerson, Jenny" userId="0342afd8-f5db-463a-8ef7-fdfcd93849b5" providerId="ADAL" clId="{40C2ED54-1D25-431F-8694-A1E3D35FE1A8}" dt="2023-04-10T20:10:22.327" v="5731" actId="20577"/>
          <ac:spMkLst>
            <pc:docMk/>
            <pc:sldMk cId="1067170460" sldId="1017"/>
            <ac:spMk id="2" creationId="{D0B077A8-F8BF-BE58-1273-54546740D776}"/>
          </ac:spMkLst>
        </pc:spChg>
        <pc:picChg chg="del">
          <ac:chgData name="Ackerson, Jenny" userId="0342afd8-f5db-463a-8ef7-fdfcd93849b5" providerId="ADAL" clId="{40C2ED54-1D25-431F-8694-A1E3D35FE1A8}" dt="2023-04-10T19:18:20.688" v="1585" actId="478"/>
          <ac:picMkLst>
            <pc:docMk/>
            <pc:sldMk cId="1067170460" sldId="1017"/>
            <ac:picMk id="3" creationId="{6632FD88-3558-F558-3A88-E5AC2DCF665E}"/>
          </ac:picMkLst>
        </pc:picChg>
        <pc:picChg chg="add mod">
          <ac:chgData name="Ackerson, Jenny" userId="0342afd8-f5db-463a-8ef7-fdfcd93849b5" providerId="ADAL" clId="{40C2ED54-1D25-431F-8694-A1E3D35FE1A8}" dt="2023-04-10T19:43:31.293" v="2736" actId="962"/>
          <ac:picMkLst>
            <pc:docMk/>
            <pc:sldMk cId="1067170460" sldId="1017"/>
            <ac:picMk id="4" creationId="{062593C6-C99B-198F-50F4-94D71A0208FF}"/>
          </ac:picMkLst>
        </pc:picChg>
        <pc:picChg chg="del">
          <ac:chgData name="Ackerson, Jenny" userId="0342afd8-f5db-463a-8ef7-fdfcd93849b5" providerId="ADAL" clId="{40C2ED54-1D25-431F-8694-A1E3D35FE1A8}" dt="2023-04-10T19:18:21.333" v="1586" actId="478"/>
          <ac:picMkLst>
            <pc:docMk/>
            <pc:sldMk cId="1067170460" sldId="1017"/>
            <ac:picMk id="5" creationId="{4AFE8A83-FF06-429E-B921-1E589FC9EEE4}"/>
          </ac:picMkLst>
        </pc:picChg>
      </pc:sldChg>
      <pc:sldChg chg="delSp add del mod">
        <pc:chgData name="Ackerson, Jenny" userId="0342afd8-f5db-463a-8ef7-fdfcd93849b5" providerId="ADAL" clId="{40C2ED54-1D25-431F-8694-A1E3D35FE1A8}" dt="2023-04-10T20:05:36.392" v="5383" actId="47"/>
        <pc:sldMkLst>
          <pc:docMk/>
          <pc:sldMk cId="3620145416" sldId="1018"/>
        </pc:sldMkLst>
        <pc:spChg chg="del">
          <ac:chgData name="Ackerson, Jenny" userId="0342afd8-f5db-463a-8ef7-fdfcd93849b5" providerId="ADAL" clId="{40C2ED54-1D25-431F-8694-A1E3D35FE1A8}" dt="2023-04-10T20:05:29.284" v="5380" actId="21"/>
          <ac:spMkLst>
            <pc:docMk/>
            <pc:sldMk cId="3620145416" sldId="1018"/>
            <ac:spMk id="7" creationId="{2C187333-C5E0-A27D-9BE4-74A590EAD6FB}"/>
          </ac:spMkLst>
        </pc:spChg>
        <pc:picChg chg="del">
          <ac:chgData name="Ackerson, Jenny" userId="0342afd8-f5db-463a-8ef7-fdfcd93849b5" providerId="ADAL" clId="{40C2ED54-1D25-431F-8694-A1E3D35FE1A8}" dt="2023-04-10T20:05:29.284" v="5380" actId="21"/>
          <ac:picMkLst>
            <pc:docMk/>
            <pc:sldMk cId="3620145416" sldId="1018"/>
            <ac:picMk id="6" creationId="{1D0FFA5B-21A5-46A7-8DD9-D527B58BFED9}"/>
          </ac:picMkLst>
        </pc:picChg>
        <pc:picChg chg="del">
          <ac:chgData name="Ackerson, Jenny" userId="0342afd8-f5db-463a-8ef7-fdfcd93849b5" providerId="ADAL" clId="{40C2ED54-1D25-431F-8694-A1E3D35FE1A8}" dt="2023-04-10T20:05:29.284" v="5380" actId="21"/>
          <ac:picMkLst>
            <pc:docMk/>
            <pc:sldMk cId="3620145416" sldId="1018"/>
            <ac:picMk id="9" creationId="{6D8CA8D5-00E9-BEF4-07BF-B28E0D920EC2}"/>
          </ac:picMkLst>
        </pc:picChg>
      </pc:sldChg>
      <pc:sldChg chg="modSp del mod ord">
        <pc:chgData name="Ackerson, Jenny" userId="0342afd8-f5db-463a-8ef7-fdfcd93849b5" providerId="ADAL" clId="{40C2ED54-1D25-431F-8694-A1E3D35FE1A8}" dt="2023-04-10T19:57:38.764" v="4740" actId="2696"/>
        <pc:sldMkLst>
          <pc:docMk/>
          <pc:sldMk cId="3622642839" sldId="1018"/>
        </pc:sldMkLst>
        <pc:picChg chg="mod">
          <ac:chgData name="Ackerson, Jenny" userId="0342afd8-f5db-463a-8ef7-fdfcd93849b5" providerId="ADAL" clId="{40C2ED54-1D25-431F-8694-A1E3D35FE1A8}" dt="2023-04-10T19:21:24.312" v="1818" actId="962"/>
          <ac:picMkLst>
            <pc:docMk/>
            <pc:sldMk cId="3622642839" sldId="1018"/>
            <ac:picMk id="6" creationId="{1D0FFA5B-21A5-46A7-8DD9-D527B58BFED9}"/>
          </ac:picMkLst>
        </pc:picChg>
        <pc:picChg chg="mod">
          <ac:chgData name="Ackerson, Jenny" userId="0342afd8-f5db-463a-8ef7-fdfcd93849b5" providerId="ADAL" clId="{40C2ED54-1D25-431F-8694-A1E3D35FE1A8}" dt="2023-04-10T19:22:10.854" v="2036" actId="962"/>
          <ac:picMkLst>
            <pc:docMk/>
            <pc:sldMk cId="3622642839" sldId="1018"/>
            <ac:picMk id="9" creationId="{6D8CA8D5-00E9-BEF4-07BF-B28E0D920EC2}"/>
          </ac:picMkLst>
        </pc:picChg>
      </pc:sldChg>
      <pc:sldChg chg="modSp mod ord">
        <pc:chgData name="Ackerson, Jenny" userId="0342afd8-f5db-463a-8ef7-fdfcd93849b5" providerId="ADAL" clId="{40C2ED54-1D25-431F-8694-A1E3D35FE1A8}" dt="2023-04-10T19:17:16.743" v="1569" actId="962"/>
        <pc:sldMkLst>
          <pc:docMk/>
          <pc:sldMk cId="1766504762" sldId="1019"/>
        </pc:sldMkLst>
        <pc:spChg chg="mod">
          <ac:chgData name="Ackerson, Jenny" userId="0342afd8-f5db-463a-8ef7-fdfcd93849b5" providerId="ADAL" clId="{40C2ED54-1D25-431F-8694-A1E3D35FE1A8}" dt="2023-04-10T18:36:04.975" v="520" actId="20577"/>
          <ac:spMkLst>
            <pc:docMk/>
            <pc:sldMk cId="1766504762" sldId="1019"/>
            <ac:spMk id="2" creationId="{5C3B8809-6CA4-F8F8-927A-917CA81B99EC}"/>
          </ac:spMkLst>
        </pc:spChg>
        <pc:spChg chg="mod">
          <ac:chgData name="Ackerson, Jenny" userId="0342afd8-f5db-463a-8ef7-fdfcd93849b5" providerId="ADAL" clId="{40C2ED54-1D25-431F-8694-A1E3D35FE1A8}" dt="2023-04-10T19:08:35.853" v="583" actId="20577"/>
          <ac:spMkLst>
            <pc:docMk/>
            <pc:sldMk cId="1766504762" sldId="1019"/>
            <ac:spMk id="3" creationId="{E8E7EBD1-565B-2CFB-5CA4-AF7957345A79}"/>
          </ac:spMkLst>
        </pc:spChg>
        <pc:picChg chg="mod">
          <ac:chgData name="Ackerson, Jenny" userId="0342afd8-f5db-463a-8ef7-fdfcd93849b5" providerId="ADAL" clId="{40C2ED54-1D25-431F-8694-A1E3D35FE1A8}" dt="2023-04-10T19:17:16.743" v="1569" actId="962"/>
          <ac:picMkLst>
            <pc:docMk/>
            <pc:sldMk cId="1766504762" sldId="1019"/>
            <ac:picMk id="7" creationId="{2B830BD5-8B6D-24BB-A668-8B64462E24A5}"/>
          </ac:picMkLst>
        </pc:picChg>
      </pc:sldChg>
      <pc:sldChg chg="modSp mod ord">
        <pc:chgData name="Ackerson, Jenny" userId="0342afd8-f5db-463a-8ef7-fdfcd93849b5" providerId="ADAL" clId="{40C2ED54-1D25-431F-8694-A1E3D35FE1A8}" dt="2023-04-10T20:00:32.922" v="5267" actId="962"/>
        <pc:sldMkLst>
          <pc:docMk/>
          <pc:sldMk cId="3217354977" sldId="1020"/>
        </pc:sldMkLst>
        <pc:spChg chg="mod">
          <ac:chgData name="Ackerson, Jenny" userId="0342afd8-f5db-463a-8ef7-fdfcd93849b5" providerId="ADAL" clId="{40C2ED54-1D25-431F-8694-A1E3D35FE1A8}" dt="2023-04-10T19:59:29.207" v="4892" actId="20577"/>
          <ac:spMkLst>
            <pc:docMk/>
            <pc:sldMk cId="3217354977" sldId="1020"/>
            <ac:spMk id="2" creationId="{210EC5C8-1580-0F3B-4DFD-D43B1B534655}"/>
          </ac:spMkLst>
        </pc:spChg>
        <pc:picChg chg="mod">
          <ac:chgData name="Ackerson, Jenny" userId="0342afd8-f5db-463a-8ef7-fdfcd93849b5" providerId="ADAL" clId="{40C2ED54-1D25-431F-8694-A1E3D35FE1A8}" dt="2023-04-10T20:00:32.922" v="5267" actId="962"/>
          <ac:picMkLst>
            <pc:docMk/>
            <pc:sldMk cId="3217354977" sldId="1020"/>
            <ac:picMk id="8" creationId="{B05D2ECA-FBB2-ABDE-E4AB-CB54A6EEE554}"/>
          </ac:picMkLst>
        </pc:picChg>
      </pc:sldChg>
      <pc:sldChg chg="addSp delSp modSp mod ord">
        <pc:chgData name="Ackerson, Jenny" userId="0342afd8-f5db-463a-8ef7-fdfcd93849b5" providerId="ADAL" clId="{40C2ED54-1D25-431F-8694-A1E3D35FE1A8}" dt="2023-04-10T19:59:08.656" v="4861" actId="962"/>
        <pc:sldMkLst>
          <pc:docMk/>
          <pc:sldMk cId="216203076" sldId="1021"/>
        </pc:sldMkLst>
        <pc:spChg chg="mod">
          <ac:chgData name="Ackerson, Jenny" userId="0342afd8-f5db-463a-8ef7-fdfcd93849b5" providerId="ADAL" clId="{40C2ED54-1D25-431F-8694-A1E3D35FE1A8}" dt="2023-04-10T18:35:57.956" v="516" actId="20577"/>
          <ac:spMkLst>
            <pc:docMk/>
            <pc:sldMk cId="216203076" sldId="1021"/>
            <ac:spMk id="2" creationId="{210EC5C8-1580-0F3B-4DFD-D43B1B534655}"/>
          </ac:spMkLst>
        </pc:spChg>
        <pc:spChg chg="mod">
          <ac:chgData name="Ackerson, Jenny" userId="0342afd8-f5db-463a-8ef7-fdfcd93849b5" providerId="ADAL" clId="{40C2ED54-1D25-431F-8694-A1E3D35FE1A8}" dt="2023-04-10T19:58:15.726" v="4752" actId="20577"/>
          <ac:spMkLst>
            <pc:docMk/>
            <pc:sldMk cId="216203076" sldId="1021"/>
            <ac:spMk id="3" creationId="{5C3C3010-BF44-855A-22CA-2E3250E8C820}"/>
          </ac:spMkLst>
        </pc:spChg>
        <pc:spChg chg="add mod">
          <ac:chgData name="Ackerson, Jenny" userId="0342afd8-f5db-463a-8ef7-fdfcd93849b5" providerId="ADAL" clId="{40C2ED54-1D25-431F-8694-A1E3D35FE1A8}" dt="2023-04-10T19:58:36.628" v="4754"/>
          <ac:spMkLst>
            <pc:docMk/>
            <pc:sldMk cId="216203076" sldId="1021"/>
            <ac:spMk id="4" creationId="{3EBEE39A-FCD0-8CF5-B007-1A222A863532}"/>
          </ac:spMkLst>
        </pc:spChg>
        <pc:spChg chg="del mod">
          <ac:chgData name="Ackerson, Jenny" userId="0342afd8-f5db-463a-8ef7-fdfcd93849b5" providerId="ADAL" clId="{40C2ED54-1D25-431F-8694-A1E3D35FE1A8}" dt="2023-04-10T19:58:46.497" v="4757" actId="478"/>
          <ac:spMkLst>
            <pc:docMk/>
            <pc:sldMk cId="216203076" sldId="1021"/>
            <ac:spMk id="7" creationId="{63A07301-631D-29DF-87C8-340D69FC74F1}"/>
          </ac:spMkLst>
        </pc:spChg>
        <pc:picChg chg="del">
          <ac:chgData name="Ackerson, Jenny" userId="0342afd8-f5db-463a-8ef7-fdfcd93849b5" providerId="ADAL" clId="{40C2ED54-1D25-431F-8694-A1E3D35FE1A8}" dt="2023-04-10T19:18:14.689" v="1583" actId="21"/>
          <ac:picMkLst>
            <pc:docMk/>
            <pc:sldMk cId="216203076" sldId="1021"/>
            <ac:picMk id="6" creationId="{EFA97A0E-F7BA-FB12-921B-3228A8FB9B82}"/>
          </ac:picMkLst>
        </pc:picChg>
        <pc:picChg chg="add mod">
          <ac:chgData name="Ackerson, Jenny" userId="0342afd8-f5db-463a-8ef7-fdfcd93849b5" providerId="ADAL" clId="{40C2ED54-1D25-431F-8694-A1E3D35FE1A8}" dt="2023-04-10T19:59:08.656" v="4861" actId="962"/>
          <ac:picMkLst>
            <pc:docMk/>
            <pc:sldMk cId="216203076" sldId="1021"/>
            <ac:picMk id="8" creationId="{11672703-EA85-7773-CA86-92EC47A771AB}"/>
          </ac:picMkLst>
        </pc:picChg>
      </pc:sldChg>
      <pc:sldChg chg="delSp modSp mod">
        <pc:chgData name="Ackerson, Jenny" userId="0342afd8-f5db-463a-8ef7-fdfcd93849b5" providerId="ADAL" clId="{40C2ED54-1D25-431F-8694-A1E3D35FE1A8}" dt="2023-04-10T19:56:53.425" v="4739" actId="20577"/>
        <pc:sldMkLst>
          <pc:docMk/>
          <pc:sldMk cId="2816602723" sldId="1023"/>
        </pc:sldMkLst>
        <pc:spChg chg="mod">
          <ac:chgData name="Ackerson, Jenny" userId="0342afd8-f5db-463a-8ef7-fdfcd93849b5" providerId="ADAL" clId="{40C2ED54-1D25-431F-8694-A1E3D35FE1A8}" dt="2023-04-10T19:56:53.425" v="4739" actId="20577"/>
          <ac:spMkLst>
            <pc:docMk/>
            <pc:sldMk cId="2816602723" sldId="1023"/>
            <ac:spMk id="3" creationId="{B34CDFC9-564D-AB71-E0CD-77738F050B6F}"/>
          </ac:spMkLst>
        </pc:spChg>
        <pc:graphicFrameChg chg="del mod">
          <ac:chgData name="Ackerson, Jenny" userId="0342afd8-f5db-463a-8ef7-fdfcd93849b5" providerId="ADAL" clId="{40C2ED54-1D25-431F-8694-A1E3D35FE1A8}" dt="2023-04-10T19:56:14.996" v="4650" actId="478"/>
          <ac:graphicFrameMkLst>
            <pc:docMk/>
            <pc:sldMk cId="2816602723" sldId="1023"/>
            <ac:graphicFrameMk id="8" creationId="{F4D82675-68A7-1FCC-07C4-5CBD31C7B147}"/>
          </ac:graphicFrameMkLst>
        </pc:graphicFrameChg>
      </pc:sldChg>
      <pc:sldChg chg="del">
        <pc:chgData name="Ackerson, Jenny" userId="0342afd8-f5db-463a-8ef7-fdfcd93849b5" providerId="ADAL" clId="{40C2ED54-1D25-431F-8694-A1E3D35FE1A8}" dt="2023-04-10T15:56:39.646" v="2" actId="47"/>
        <pc:sldMkLst>
          <pc:docMk/>
          <pc:sldMk cId="4160270900" sldId="1024"/>
        </pc:sldMkLst>
      </pc:sldChg>
      <pc:sldChg chg="modSp add del mod">
        <pc:chgData name="Ackerson, Jenny" userId="0342afd8-f5db-463a-8ef7-fdfcd93849b5" providerId="ADAL" clId="{40C2ED54-1D25-431F-8694-A1E3D35FE1A8}" dt="2023-04-10T20:10:49.610" v="5791" actId="20577"/>
        <pc:sldMkLst>
          <pc:docMk/>
          <pc:sldMk cId="4190621144" sldId="1025"/>
        </pc:sldMkLst>
        <pc:spChg chg="mod">
          <ac:chgData name="Ackerson, Jenny" userId="0342afd8-f5db-463a-8ef7-fdfcd93849b5" providerId="ADAL" clId="{40C2ED54-1D25-431F-8694-A1E3D35FE1A8}" dt="2023-04-10T20:10:49.610" v="5791" actId="20577"/>
          <ac:spMkLst>
            <pc:docMk/>
            <pc:sldMk cId="4190621144" sldId="1025"/>
            <ac:spMk id="2" creationId="{D0B077A8-F8BF-BE58-1273-54546740D776}"/>
          </ac:spMkLst>
        </pc:spChg>
        <pc:picChg chg="mod">
          <ac:chgData name="Ackerson, Jenny" userId="0342afd8-f5db-463a-8ef7-fdfcd93849b5" providerId="ADAL" clId="{40C2ED54-1D25-431F-8694-A1E3D35FE1A8}" dt="2023-04-10T19:48:55.002" v="4159" actId="962"/>
          <ac:picMkLst>
            <pc:docMk/>
            <pc:sldMk cId="4190621144" sldId="1025"/>
            <ac:picMk id="4" creationId="{6FEB31F9-C603-4F8A-58DC-5D6A7860D0AD}"/>
          </ac:picMkLst>
        </pc:picChg>
      </pc:sldChg>
      <pc:sldChg chg="delSp modSp del mod ord">
        <pc:chgData name="Ackerson, Jenny" userId="0342afd8-f5db-463a-8ef7-fdfcd93849b5" providerId="ADAL" clId="{40C2ED54-1D25-431F-8694-A1E3D35FE1A8}" dt="2023-04-10T19:59:14.072" v="4862" actId="47"/>
        <pc:sldMkLst>
          <pc:docMk/>
          <pc:sldMk cId="1624560506" sldId="1026"/>
        </pc:sldMkLst>
        <pc:spChg chg="mod">
          <ac:chgData name="Ackerson, Jenny" userId="0342afd8-f5db-463a-8ef7-fdfcd93849b5" providerId="ADAL" clId="{40C2ED54-1D25-431F-8694-A1E3D35FE1A8}" dt="2023-04-10T19:17:34.699" v="1570" actId="21"/>
          <ac:spMkLst>
            <pc:docMk/>
            <pc:sldMk cId="1624560506" sldId="1026"/>
            <ac:spMk id="3" creationId="{5C3C3010-BF44-855A-22CA-2E3250E8C820}"/>
          </ac:spMkLst>
        </pc:spChg>
        <pc:spChg chg="del">
          <ac:chgData name="Ackerson, Jenny" userId="0342afd8-f5db-463a-8ef7-fdfcd93849b5" providerId="ADAL" clId="{40C2ED54-1D25-431F-8694-A1E3D35FE1A8}" dt="2023-04-10T19:58:34.739" v="4753" actId="21"/>
          <ac:spMkLst>
            <pc:docMk/>
            <pc:sldMk cId="1624560506" sldId="1026"/>
            <ac:spMk id="7" creationId="{63A07301-631D-29DF-87C8-340D69FC74F1}"/>
          </ac:spMkLst>
        </pc:spChg>
        <pc:picChg chg="del">
          <ac:chgData name="Ackerson, Jenny" userId="0342afd8-f5db-463a-8ef7-fdfcd93849b5" providerId="ADAL" clId="{40C2ED54-1D25-431F-8694-A1E3D35FE1A8}" dt="2023-04-10T19:58:34.739" v="4753" actId="21"/>
          <ac:picMkLst>
            <pc:docMk/>
            <pc:sldMk cId="1624560506" sldId="1026"/>
            <ac:picMk id="8" creationId="{836F5CF1-BE41-CDF6-7937-D721915046CD}"/>
          </ac:picMkLst>
        </pc:picChg>
      </pc:sldChg>
      <pc:sldChg chg="new del">
        <pc:chgData name="Ackerson, Jenny" userId="0342afd8-f5db-463a-8ef7-fdfcd93849b5" providerId="ADAL" clId="{40C2ED54-1D25-431F-8694-A1E3D35FE1A8}" dt="2023-04-10T15:57:18.299" v="17" actId="47"/>
        <pc:sldMkLst>
          <pc:docMk/>
          <pc:sldMk cId="4304114" sldId="1027"/>
        </pc:sldMkLst>
      </pc:sldChg>
      <pc:sldChg chg="modSp new mod ord modNotesTx">
        <pc:chgData name="Ackerson, Jenny" userId="0342afd8-f5db-463a-8ef7-fdfcd93849b5" providerId="ADAL" clId="{40C2ED54-1D25-431F-8694-A1E3D35FE1A8}" dt="2023-04-10T20:11:42.261" v="5864" actId="20577"/>
        <pc:sldMkLst>
          <pc:docMk/>
          <pc:sldMk cId="344714780" sldId="1027"/>
        </pc:sldMkLst>
        <pc:spChg chg="mod">
          <ac:chgData name="Ackerson, Jenny" userId="0342afd8-f5db-463a-8ef7-fdfcd93849b5" providerId="ADAL" clId="{40C2ED54-1D25-431F-8694-A1E3D35FE1A8}" dt="2023-04-10T18:16:42.774" v="298" actId="20577"/>
          <ac:spMkLst>
            <pc:docMk/>
            <pc:sldMk cId="344714780" sldId="1027"/>
            <ac:spMk id="2" creationId="{CE07A11A-F930-AFEC-B449-075D406C2554}"/>
          </ac:spMkLst>
        </pc:spChg>
        <pc:spChg chg="mod">
          <ac:chgData name="Ackerson, Jenny" userId="0342afd8-f5db-463a-8ef7-fdfcd93849b5" providerId="ADAL" clId="{40C2ED54-1D25-431F-8694-A1E3D35FE1A8}" dt="2023-04-10T20:11:42.261" v="5864" actId="20577"/>
          <ac:spMkLst>
            <pc:docMk/>
            <pc:sldMk cId="344714780" sldId="1027"/>
            <ac:spMk id="3" creationId="{048580AE-66D8-AC33-D1FC-C680E8860246}"/>
          </ac:spMkLst>
        </pc:spChg>
        <pc:spChg chg="mod">
          <ac:chgData name="Ackerson, Jenny" userId="0342afd8-f5db-463a-8ef7-fdfcd93849b5" providerId="ADAL" clId="{40C2ED54-1D25-431F-8694-A1E3D35FE1A8}" dt="2023-04-10T15:59:27.801" v="81" actId="20577"/>
          <ac:spMkLst>
            <pc:docMk/>
            <pc:sldMk cId="344714780" sldId="1027"/>
            <ac:spMk id="4" creationId="{064E9E5E-C981-9F3D-E4A5-B352FDCBBCEA}"/>
          </ac:spMkLst>
        </pc:spChg>
      </pc:sldChg>
      <pc:sldChg chg="addSp delSp modSp new mod modNotesTx">
        <pc:chgData name="Ackerson, Jenny" userId="0342afd8-f5db-463a-8ef7-fdfcd93849b5" providerId="ADAL" clId="{40C2ED54-1D25-431F-8694-A1E3D35FE1A8}" dt="2023-04-10T20:09:27.803" v="5697" actId="20577"/>
        <pc:sldMkLst>
          <pc:docMk/>
          <pc:sldMk cId="1823757023" sldId="1028"/>
        </pc:sldMkLst>
        <pc:spChg chg="mod">
          <ac:chgData name="Ackerson, Jenny" userId="0342afd8-f5db-463a-8ef7-fdfcd93849b5" providerId="ADAL" clId="{40C2ED54-1D25-431F-8694-A1E3D35FE1A8}" dt="2023-04-10T20:05:18.260" v="5376" actId="20577"/>
          <ac:spMkLst>
            <pc:docMk/>
            <pc:sldMk cId="1823757023" sldId="1028"/>
            <ac:spMk id="2" creationId="{555009F1-7A84-166A-B3B5-FA8C6CF03A79}"/>
          </ac:spMkLst>
        </pc:spChg>
        <pc:spChg chg="mod">
          <ac:chgData name="Ackerson, Jenny" userId="0342afd8-f5db-463a-8ef7-fdfcd93849b5" providerId="ADAL" clId="{40C2ED54-1D25-431F-8694-A1E3D35FE1A8}" dt="2023-04-10T20:09:27.803" v="5697" actId="20577"/>
          <ac:spMkLst>
            <pc:docMk/>
            <pc:sldMk cId="1823757023" sldId="1028"/>
            <ac:spMk id="3" creationId="{438668B0-375D-4124-2466-2484D31B50A3}"/>
          </ac:spMkLst>
        </pc:spChg>
        <pc:spChg chg="del">
          <ac:chgData name="Ackerson, Jenny" userId="0342afd8-f5db-463a-8ef7-fdfcd93849b5" providerId="ADAL" clId="{40C2ED54-1D25-431F-8694-A1E3D35FE1A8}" dt="2023-04-10T20:05:34.270" v="5382" actId="478"/>
          <ac:spMkLst>
            <pc:docMk/>
            <pc:sldMk cId="1823757023" sldId="1028"/>
            <ac:spMk id="4" creationId="{47224D73-6D16-D23E-B90C-6515A6B686B1}"/>
          </ac:spMkLst>
        </pc:spChg>
        <pc:spChg chg="add mod">
          <ac:chgData name="Ackerson, Jenny" userId="0342afd8-f5db-463a-8ef7-fdfcd93849b5" providerId="ADAL" clId="{40C2ED54-1D25-431F-8694-A1E3D35FE1A8}" dt="2023-04-10T20:05:30.817" v="5381"/>
          <ac:spMkLst>
            <pc:docMk/>
            <pc:sldMk cId="1823757023" sldId="1028"/>
            <ac:spMk id="6" creationId="{AD89AD36-7FA6-EFAD-5B58-AC65DE665939}"/>
          </ac:spMkLst>
        </pc:spChg>
        <pc:picChg chg="add mod">
          <ac:chgData name="Ackerson, Jenny" userId="0342afd8-f5db-463a-8ef7-fdfcd93849b5" providerId="ADAL" clId="{40C2ED54-1D25-431F-8694-A1E3D35FE1A8}" dt="2023-04-10T20:05:30.817" v="5381"/>
          <ac:picMkLst>
            <pc:docMk/>
            <pc:sldMk cId="1823757023" sldId="1028"/>
            <ac:picMk id="7" creationId="{64010295-C6CE-1C10-0B1A-B1E9C16F9DA0}"/>
          </ac:picMkLst>
        </pc:picChg>
        <pc:picChg chg="add mod">
          <ac:chgData name="Ackerson, Jenny" userId="0342afd8-f5db-463a-8ef7-fdfcd93849b5" providerId="ADAL" clId="{40C2ED54-1D25-431F-8694-A1E3D35FE1A8}" dt="2023-04-10T20:05:30.817" v="5381"/>
          <ac:picMkLst>
            <pc:docMk/>
            <pc:sldMk cId="1823757023" sldId="1028"/>
            <ac:picMk id="8" creationId="{A1E11EB0-B244-E566-74F0-339B70F0D5EE}"/>
          </ac:picMkLst>
        </pc:picChg>
      </pc:sldChg>
      <pc:sldChg chg="modSp new del mod ord">
        <pc:chgData name="Ackerson, Jenny" userId="0342afd8-f5db-463a-8ef7-fdfcd93849b5" providerId="ADAL" clId="{40C2ED54-1D25-431F-8694-A1E3D35FE1A8}" dt="2023-04-10T16:01:36.385" v="161" actId="47"/>
        <pc:sldMkLst>
          <pc:docMk/>
          <pc:sldMk cId="1559044350" sldId="1029"/>
        </pc:sldMkLst>
        <pc:spChg chg="mod">
          <ac:chgData name="Ackerson, Jenny" userId="0342afd8-f5db-463a-8ef7-fdfcd93849b5" providerId="ADAL" clId="{40C2ED54-1D25-431F-8694-A1E3D35FE1A8}" dt="2023-04-10T15:58:24.096" v="42" actId="20577"/>
          <ac:spMkLst>
            <pc:docMk/>
            <pc:sldMk cId="1559044350" sldId="1029"/>
            <ac:spMk id="2" creationId="{CFCF82FF-F0E9-358A-B558-28E5F89A1B11}"/>
          </ac:spMkLst>
        </pc:spChg>
        <pc:spChg chg="mod">
          <ac:chgData name="Ackerson, Jenny" userId="0342afd8-f5db-463a-8ef7-fdfcd93849b5" providerId="ADAL" clId="{40C2ED54-1D25-431F-8694-A1E3D35FE1A8}" dt="2023-04-10T15:58:39.944" v="58" actId="20577"/>
          <ac:spMkLst>
            <pc:docMk/>
            <pc:sldMk cId="1559044350" sldId="1029"/>
            <ac:spMk id="3" creationId="{4CB70CEA-88C2-344E-7655-EAEC7DD389A8}"/>
          </ac:spMkLst>
        </pc:spChg>
      </pc:sldChg>
      <pc:sldChg chg="modSp new del mod">
        <pc:chgData name="Ackerson, Jenny" userId="0342afd8-f5db-463a-8ef7-fdfcd93849b5" providerId="ADAL" clId="{40C2ED54-1D25-431F-8694-A1E3D35FE1A8}" dt="2023-04-10T20:09:59.366" v="5698" actId="47"/>
        <pc:sldMkLst>
          <pc:docMk/>
          <pc:sldMk cId="1200597908" sldId="1030"/>
        </pc:sldMkLst>
        <pc:spChg chg="mod">
          <ac:chgData name="Ackerson, Jenny" userId="0342afd8-f5db-463a-8ef7-fdfcd93849b5" providerId="ADAL" clId="{40C2ED54-1D25-431F-8694-A1E3D35FE1A8}" dt="2023-04-10T15:59:58.830" v="130" actId="20577"/>
          <ac:spMkLst>
            <pc:docMk/>
            <pc:sldMk cId="1200597908" sldId="1030"/>
            <ac:spMk id="2" creationId="{12C84D23-FB79-53FD-997F-AFF72A6AE39C}"/>
          </ac:spMkLst>
        </pc:spChg>
      </pc:sldChg>
      <pc:sldChg chg="modSp new del mod">
        <pc:chgData name="Ackerson, Jenny" userId="0342afd8-f5db-463a-8ef7-fdfcd93849b5" providerId="ADAL" clId="{40C2ED54-1D25-431F-8694-A1E3D35FE1A8}" dt="2023-04-10T20:10:04.698" v="5699" actId="47"/>
        <pc:sldMkLst>
          <pc:docMk/>
          <pc:sldMk cId="1262004134" sldId="1031"/>
        </pc:sldMkLst>
        <pc:spChg chg="mod">
          <ac:chgData name="Ackerson, Jenny" userId="0342afd8-f5db-463a-8ef7-fdfcd93849b5" providerId="ADAL" clId="{40C2ED54-1D25-431F-8694-A1E3D35FE1A8}" dt="2023-04-10T16:00:10.272" v="156" actId="20577"/>
          <ac:spMkLst>
            <pc:docMk/>
            <pc:sldMk cId="1262004134" sldId="1031"/>
            <ac:spMk id="2" creationId="{5CA7365A-FFA6-3311-DAFE-33B2CE40F73C}"/>
          </ac:spMkLst>
        </pc:spChg>
      </pc:sldChg>
      <pc:sldChg chg="new del">
        <pc:chgData name="Ackerson, Jenny" userId="0342afd8-f5db-463a-8ef7-fdfcd93849b5" providerId="ADAL" clId="{40C2ED54-1D25-431F-8694-A1E3D35FE1A8}" dt="2023-04-10T20:10:54.701" v="5792" actId="47"/>
        <pc:sldMkLst>
          <pc:docMk/>
          <pc:sldMk cId="2546499233" sldId="1032"/>
        </pc:sldMkLst>
      </pc:sldChg>
      <pc:sldChg chg="new del">
        <pc:chgData name="Ackerson, Jenny" userId="0342afd8-f5db-463a-8ef7-fdfcd93849b5" providerId="ADAL" clId="{40C2ED54-1D25-431F-8694-A1E3D35FE1A8}" dt="2023-04-10T16:00:14.705" v="157" actId="47"/>
        <pc:sldMkLst>
          <pc:docMk/>
          <pc:sldMk cId="3046566007" sldId="1032"/>
        </pc:sldMkLst>
      </pc:sldChg>
      <pc:sldChg chg="new del">
        <pc:chgData name="Ackerson, Jenny" userId="0342afd8-f5db-463a-8ef7-fdfcd93849b5" providerId="ADAL" clId="{40C2ED54-1D25-431F-8694-A1E3D35FE1A8}" dt="2023-04-10T19:18:03.623" v="1581" actId="47"/>
        <pc:sldMkLst>
          <pc:docMk/>
          <pc:sldMk cId="658301329" sldId="1033"/>
        </pc:sldMkLst>
      </pc:sldChg>
      <pc:sldChg chg="new del">
        <pc:chgData name="Ackerson, Jenny" userId="0342afd8-f5db-463a-8ef7-fdfcd93849b5" providerId="ADAL" clId="{40C2ED54-1D25-431F-8694-A1E3D35FE1A8}" dt="2023-04-10T16:00:25.530" v="160" actId="47"/>
        <pc:sldMkLst>
          <pc:docMk/>
          <pc:sldMk cId="1677080979" sldId="1033"/>
        </pc:sldMkLst>
      </pc:sldChg>
      <pc:sldChg chg="modSp add mod">
        <pc:chgData name="Ackerson, Jenny" userId="0342afd8-f5db-463a-8ef7-fdfcd93849b5" providerId="ADAL" clId="{40C2ED54-1D25-431F-8694-A1E3D35FE1A8}" dt="2023-04-10T19:47:46.849" v="3790" actId="962"/>
        <pc:sldMkLst>
          <pc:docMk/>
          <pc:sldMk cId="2565192955" sldId="1033"/>
        </pc:sldMkLst>
        <pc:picChg chg="mod">
          <ac:chgData name="Ackerson, Jenny" userId="0342afd8-f5db-463a-8ef7-fdfcd93849b5" providerId="ADAL" clId="{40C2ED54-1D25-431F-8694-A1E3D35FE1A8}" dt="2023-04-10T19:47:46.849" v="3790" actId="962"/>
          <ac:picMkLst>
            <pc:docMk/>
            <pc:sldMk cId="2565192955" sldId="1033"/>
            <ac:picMk id="3" creationId="{6632FD88-3558-F558-3A88-E5AC2DCF665E}"/>
          </ac:picMkLst>
        </pc:picChg>
        <pc:picChg chg="mod">
          <ac:chgData name="Ackerson, Jenny" userId="0342afd8-f5db-463a-8ef7-fdfcd93849b5" providerId="ADAL" clId="{40C2ED54-1D25-431F-8694-A1E3D35FE1A8}" dt="2023-04-10T19:45:47.188" v="2990" actId="962"/>
          <ac:picMkLst>
            <pc:docMk/>
            <pc:sldMk cId="2565192955" sldId="1033"/>
            <ac:picMk id="5" creationId="{4AFE8A83-FF06-429E-B921-1E589FC9EEE4}"/>
          </ac:picMkLst>
        </pc:picChg>
      </pc:sldChg>
      <pc:sldChg chg="modSp new del mod">
        <pc:chgData name="Ackerson, Jenny" userId="0342afd8-f5db-463a-8ef7-fdfcd93849b5" providerId="ADAL" clId="{40C2ED54-1D25-431F-8694-A1E3D35FE1A8}" dt="2023-04-10T18:36:00.394" v="517" actId="47"/>
        <pc:sldMkLst>
          <pc:docMk/>
          <pc:sldMk cId="3896014137" sldId="1033"/>
        </pc:sldMkLst>
        <pc:spChg chg="mod">
          <ac:chgData name="Ackerson, Jenny" userId="0342afd8-f5db-463a-8ef7-fdfcd93849b5" providerId="ADAL" clId="{40C2ED54-1D25-431F-8694-A1E3D35FE1A8}" dt="2023-04-10T18:35:42.767" v="499" actId="20577"/>
          <ac:spMkLst>
            <pc:docMk/>
            <pc:sldMk cId="3896014137" sldId="1033"/>
            <ac:spMk id="2" creationId="{2EF4DBA3-61A6-1B59-64B0-694AA089EB64}"/>
          </ac:spMkLst>
        </pc:spChg>
        <pc:spChg chg="mod">
          <ac:chgData name="Ackerson, Jenny" userId="0342afd8-f5db-463a-8ef7-fdfcd93849b5" providerId="ADAL" clId="{40C2ED54-1D25-431F-8694-A1E3D35FE1A8}" dt="2023-04-10T18:35:43.971" v="500"/>
          <ac:spMkLst>
            <pc:docMk/>
            <pc:sldMk cId="3896014137" sldId="1033"/>
            <ac:spMk id="3" creationId="{211361CC-8DD0-5FD0-BF91-8BCBD9F4AA7A}"/>
          </ac:spMkLst>
        </pc:spChg>
      </pc:sldChg>
    </pc:docChg>
  </pc:docChgLst>
  <pc:docChgLst>
    <pc:chgData name="Morrison, Christina" userId="779895e0-a7e0-4b78-bb04-7da841cf2010" providerId="ADAL" clId="{0A5FE1DA-59E0-4C90-B511-1D4CB9E85D00}"/>
    <pc:docChg chg="undo redo custSel addSld delSld modSld sldOrd">
      <pc:chgData name="Morrison, Christina" userId="779895e0-a7e0-4b78-bb04-7da841cf2010" providerId="ADAL" clId="{0A5FE1DA-59E0-4C90-B511-1D4CB9E85D00}" dt="2024-08-23T20:53:17.852" v="6692" actId="20577"/>
      <pc:docMkLst>
        <pc:docMk/>
      </pc:docMkLst>
      <pc:sldChg chg="modSp mod">
        <pc:chgData name="Morrison, Christina" userId="779895e0-a7e0-4b78-bb04-7da841cf2010" providerId="ADAL" clId="{0A5FE1DA-59E0-4C90-B511-1D4CB9E85D00}" dt="2024-08-21T16:49:52.881" v="305" actId="20577"/>
        <pc:sldMkLst>
          <pc:docMk/>
          <pc:sldMk cId="2255353031" sldId="947"/>
        </pc:sldMkLst>
        <pc:spChg chg="mod">
          <ac:chgData name="Morrison, Christina" userId="779895e0-a7e0-4b78-bb04-7da841cf2010" providerId="ADAL" clId="{0A5FE1DA-59E0-4C90-B511-1D4CB9E85D00}" dt="2024-08-21T16:49:52.881" v="305" actId="20577"/>
          <ac:spMkLst>
            <pc:docMk/>
            <pc:sldMk cId="2255353031" sldId="947"/>
            <ac:spMk id="3" creationId="{428DEF2A-0AA2-4D4F-95BD-1FF9F4A19C6E}"/>
          </ac:spMkLst>
        </pc:spChg>
      </pc:sldChg>
      <pc:sldChg chg="modSp del mod ord">
        <pc:chgData name="Morrison, Christina" userId="779895e0-a7e0-4b78-bb04-7da841cf2010" providerId="ADAL" clId="{0A5FE1DA-59E0-4C90-B511-1D4CB9E85D00}" dt="2024-08-22T17:13:23.134" v="2051" actId="47"/>
        <pc:sldMkLst>
          <pc:docMk/>
          <pc:sldMk cId="2558707349" sldId="1007"/>
        </pc:sldMkLst>
        <pc:spChg chg="mod">
          <ac:chgData name="Morrison, Christina" userId="779895e0-a7e0-4b78-bb04-7da841cf2010" providerId="ADAL" clId="{0A5FE1DA-59E0-4C90-B511-1D4CB9E85D00}" dt="2024-08-22T16:09:16.687" v="1145" actId="1076"/>
          <ac:spMkLst>
            <pc:docMk/>
            <pc:sldMk cId="2558707349" sldId="1007"/>
            <ac:spMk id="3" creationId="{00386867-4D1B-7AD4-24DB-10E82D8A97A2}"/>
          </ac:spMkLst>
        </pc:spChg>
        <pc:spChg chg="mod">
          <ac:chgData name="Morrison, Christina" userId="779895e0-a7e0-4b78-bb04-7da841cf2010" providerId="ADAL" clId="{0A5FE1DA-59E0-4C90-B511-1D4CB9E85D00}" dt="2024-08-22T16:09:11.837" v="1144" actId="20577"/>
          <ac:spMkLst>
            <pc:docMk/>
            <pc:sldMk cId="2558707349" sldId="1007"/>
            <ac:spMk id="9" creationId="{BFD4358B-B786-2F0B-26FC-D8592122D108}"/>
          </ac:spMkLst>
        </pc:spChg>
      </pc:sldChg>
      <pc:sldChg chg="modSp mod modNotesTx">
        <pc:chgData name="Morrison, Christina" userId="779895e0-a7e0-4b78-bb04-7da841cf2010" providerId="ADAL" clId="{0A5FE1DA-59E0-4C90-B511-1D4CB9E85D00}" dt="2024-08-23T20:32:59.248" v="2203" actId="20577"/>
        <pc:sldMkLst>
          <pc:docMk/>
          <pc:sldMk cId="344714780" sldId="1027"/>
        </pc:sldMkLst>
        <pc:spChg chg="mod">
          <ac:chgData name="Morrison, Christina" userId="779895e0-a7e0-4b78-bb04-7da841cf2010" providerId="ADAL" clId="{0A5FE1DA-59E0-4C90-B511-1D4CB9E85D00}" dt="2024-08-22T14:39:13.516" v="312" actId="20577"/>
          <ac:spMkLst>
            <pc:docMk/>
            <pc:sldMk cId="344714780" sldId="1027"/>
            <ac:spMk id="3" creationId="{048580AE-66D8-AC33-D1FC-C680E8860246}"/>
          </ac:spMkLst>
        </pc:spChg>
      </pc:sldChg>
      <pc:sldChg chg="del">
        <pc:chgData name="Morrison, Christina" userId="779895e0-a7e0-4b78-bb04-7da841cf2010" providerId="ADAL" clId="{0A5FE1DA-59E0-4C90-B511-1D4CB9E85D00}" dt="2024-08-22T15:03:02.860" v="1111" actId="47"/>
        <pc:sldMkLst>
          <pc:docMk/>
          <pc:sldMk cId="2500778710" sldId="1053"/>
        </pc:sldMkLst>
      </pc:sldChg>
      <pc:sldChg chg="del">
        <pc:chgData name="Morrison, Christina" userId="779895e0-a7e0-4b78-bb04-7da841cf2010" providerId="ADAL" clId="{0A5FE1DA-59E0-4C90-B511-1D4CB9E85D00}" dt="2024-08-22T15:03:03.358" v="1112" actId="47"/>
        <pc:sldMkLst>
          <pc:docMk/>
          <pc:sldMk cId="1582311345" sldId="1054"/>
        </pc:sldMkLst>
      </pc:sldChg>
      <pc:sldChg chg="addSp delSp modSp mod modNotesTx">
        <pc:chgData name="Morrison, Christina" userId="779895e0-a7e0-4b78-bb04-7da841cf2010" providerId="ADAL" clId="{0A5FE1DA-59E0-4C90-B511-1D4CB9E85D00}" dt="2024-08-23T20:50:13.041" v="6519" actId="20577"/>
        <pc:sldMkLst>
          <pc:docMk/>
          <pc:sldMk cId="3854067146" sldId="1057"/>
        </pc:sldMkLst>
        <pc:spChg chg="mod">
          <ac:chgData name="Morrison, Christina" userId="779895e0-a7e0-4b78-bb04-7da841cf2010" providerId="ADAL" clId="{0A5FE1DA-59E0-4C90-B511-1D4CB9E85D00}" dt="2024-08-22T14:46:56.251" v="552" actId="20577"/>
          <ac:spMkLst>
            <pc:docMk/>
            <pc:sldMk cId="3854067146" sldId="1057"/>
            <ac:spMk id="3" creationId="{048580AE-66D8-AC33-D1FC-C680E8860246}"/>
          </ac:spMkLst>
        </pc:spChg>
        <pc:spChg chg="mod">
          <ac:chgData name="Morrison, Christina" userId="779895e0-a7e0-4b78-bb04-7da841cf2010" providerId="ADAL" clId="{0A5FE1DA-59E0-4C90-B511-1D4CB9E85D00}" dt="2024-08-22T17:10:11.944" v="1824" actId="20577"/>
          <ac:spMkLst>
            <pc:docMk/>
            <pc:sldMk cId="3854067146" sldId="1057"/>
            <ac:spMk id="6" creationId="{B7AEE731-F74D-A594-2957-47691AAEFDC8}"/>
          </ac:spMkLst>
        </pc:spChg>
        <pc:picChg chg="add mod">
          <ac:chgData name="Morrison, Christina" userId="779895e0-a7e0-4b78-bb04-7da841cf2010" providerId="ADAL" clId="{0A5FE1DA-59E0-4C90-B511-1D4CB9E85D00}" dt="2024-08-22T17:09:01.235" v="1703" actId="1076"/>
          <ac:picMkLst>
            <pc:docMk/>
            <pc:sldMk cId="3854067146" sldId="1057"/>
            <ac:picMk id="4" creationId="{69B1EF28-C61E-BB4C-7496-DDED2E8D4A26}"/>
          </ac:picMkLst>
        </pc:picChg>
        <pc:picChg chg="add del">
          <ac:chgData name="Morrison, Christina" userId="779895e0-a7e0-4b78-bb04-7da841cf2010" providerId="ADAL" clId="{0A5FE1DA-59E0-4C90-B511-1D4CB9E85D00}" dt="2024-08-22T17:09:04.825" v="1705" actId="21"/>
          <ac:picMkLst>
            <pc:docMk/>
            <pc:sldMk cId="3854067146" sldId="1057"/>
            <ac:picMk id="7" creationId="{CFB194E3-6F33-80F9-99DC-00E4A239D40D}"/>
          </ac:picMkLst>
        </pc:picChg>
        <pc:picChg chg="add mod">
          <ac:chgData name="Morrison, Christina" userId="779895e0-a7e0-4b78-bb04-7da841cf2010" providerId="ADAL" clId="{0A5FE1DA-59E0-4C90-B511-1D4CB9E85D00}" dt="2024-08-23T20:34:48.382" v="2457" actId="962"/>
          <ac:picMkLst>
            <pc:docMk/>
            <pc:sldMk cId="3854067146" sldId="1057"/>
            <ac:picMk id="8" creationId="{AFC802DC-054D-9C5D-E879-994BB12EC27D}"/>
          </ac:picMkLst>
        </pc:picChg>
      </pc:sldChg>
      <pc:sldChg chg="add del">
        <pc:chgData name="Morrison, Christina" userId="779895e0-a7e0-4b78-bb04-7da841cf2010" providerId="ADAL" clId="{0A5FE1DA-59E0-4C90-B511-1D4CB9E85D00}" dt="2024-08-22T15:02:57.982" v="1110" actId="47"/>
        <pc:sldMkLst>
          <pc:docMk/>
          <pc:sldMk cId="2542301186" sldId="1058"/>
        </pc:sldMkLst>
      </pc:sldChg>
      <pc:sldChg chg="modSp mod modNotesTx">
        <pc:chgData name="Morrison, Christina" userId="779895e0-a7e0-4b78-bb04-7da841cf2010" providerId="ADAL" clId="{0A5FE1DA-59E0-4C90-B511-1D4CB9E85D00}" dt="2024-08-23T20:49:27.900" v="6475" actId="20577"/>
        <pc:sldMkLst>
          <pc:docMk/>
          <pc:sldMk cId="1587035286" sldId="1064"/>
        </pc:sldMkLst>
        <pc:spChg chg="mod">
          <ac:chgData name="Morrison, Christina" userId="779895e0-a7e0-4b78-bb04-7da841cf2010" providerId="ADAL" clId="{0A5FE1DA-59E0-4C90-B511-1D4CB9E85D00}" dt="2024-08-22T17:27:48.519" v="2201" actId="20577"/>
          <ac:spMkLst>
            <pc:docMk/>
            <pc:sldMk cId="1587035286" sldId="1064"/>
            <ac:spMk id="2" creationId="{CE07A11A-F930-AFEC-B449-075D406C2554}"/>
          </ac:spMkLst>
        </pc:spChg>
        <pc:spChg chg="mod">
          <ac:chgData name="Morrison, Christina" userId="779895e0-a7e0-4b78-bb04-7da841cf2010" providerId="ADAL" clId="{0A5FE1DA-59E0-4C90-B511-1D4CB9E85D00}" dt="2024-08-22T17:25:52.254" v="2188" actId="20577"/>
          <ac:spMkLst>
            <pc:docMk/>
            <pc:sldMk cId="1587035286" sldId="1064"/>
            <ac:spMk id="3" creationId="{048580AE-66D8-AC33-D1FC-C680E8860246}"/>
          </ac:spMkLst>
        </pc:spChg>
      </pc:sldChg>
      <pc:sldChg chg="modNotesTx">
        <pc:chgData name="Morrison, Christina" userId="779895e0-a7e0-4b78-bb04-7da841cf2010" providerId="ADAL" clId="{0A5FE1DA-59E0-4C90-B511-1D4CB9E85D00}" dt="2024-08-23T20:33:59.930" v="2381" actId="20577"/>
        <pc:sldMkLst>
          <pc:docMk/>
          <pc:sldMk cId="2814156138" sldId="1065"/>
        </pc:sldMkLst>
      </pc:sldChg>
      <pc:sldChg chg="addSp modSp mod ord modNotesTx">
        <pc:chgData name="Morrison, Christina" userId="779895e0-a7e0-4b78-bb04-7da841cf2010" providerId="ADAL" clId="{0A5FE1DA-59E0-4C90-B511-1D4CB9E85D00}" dt="2024-08-23T20:48:35.202" v="6161" actId="20577"/>
        <pc:sldMkLst>
          <pc:docMk/>
          <pc:sldMk cId="2472883672" sldId="1066"/>
        </pc:sldMkLst>
        <pc:spChg chg="mod">
          <ac:chgData name="Morrison, Christina" userId="779895e0-a7e0-4b78-bb04-7da841cf2010" providerId="ADAL" clId="{0A5FE1DA-59E0-4C90-B511-1D4CB9E85D00}" dt="2024-08-22T14:40:31.208" v="359" actId="20577"/>
          <ac:spMkLst>
            <pc:docMk/>
            <pc:sldMk cId="2472883672" sldId="1066"/>
            <ac:spMk id="6" creationId="{21EFD8BB-C019-578E-5F6A-C9FCC3849309}"/>
          </ac:spMkLst>
        </pc:spChg>
        <pc:spChg chg="add mod">
          <ac:chgData name="Morrison, Christina" userId="779895e0-a7e0-4b78-bb04-7da841cf2010" providerId="ADAL" clId="{0A5FE1DA-59E0-4C90-B511-1D4CB9E85D00}" dt="2024-08-22T16:13:49.455" v="1217" actId="1076"/>
          <ac:spMkLst>
            <pc:docMk/>
            <pc:sldMk cId="2472883672" sldId="1066"/>
            <ac:spMk id="7" creationId="{BAA64A7A-454D-A8A3-661C-44BB734C5EB6}"/>
          </ac:spMkLst>
        </pc:spChg>
        <pc:graphicFrameChg chg="mod">
          <ac:chgData name="Morrison, Christina" userId="779895e0-a7e0-4b78-bb04-7da841cf2010" providerId="ADAL" clId="{0A5FE1DA-59E0-4C90-B511-1D4CB9E85D00}" dt="2024-08-23T20:47:25.901" v="5867" actId="20577"/>
          <ac:graphicFrameMkLst>
            <pc:docMk/>
            <pc:sldMk cId="2472883672" sldId="1066"/>
            <ac:graphicFrameMk id="26" creationId="{F0EBF792-973E-A348-BB6D-241871A0EA7D}"/>
          </ac:graphicFrameMkLst>
        </pc:graphicFrameChg>
      </pc:sldChg>
      <pc:sldChg chg="del">
        <pc:chgData name="Morrison, Christina" userId="779895e0-a7e0-4b78-bb04-7da841cf2010" providerId="ADAL" clId="{0A5FE1DA-59E0-4C90-B511-1D4CB9E85D00}" dt="2024-08-23T20:35:27.151" v="2570" actId="47"/>
        <pc:sldMkLst>
          <pc:docMk/>
          <pc:sldMk cId="4047931636" sldId="1069"/>
        </pc:sldMkLst>
      </pc:sldChg>
      <pc:sldChg chg="delSp add del mod ord">
        <pc:chgData name="Morrison, Christina" userId="779895e0-a7e0-4b78-bb04-7da841cf2010" providerId="ADAL" clId="{0A5FE1DA-59E0-4C90-B511-1D4CB9E85D00}" dt="2024-08-22T17:05:08.256" v="1622" actId="47"/>
        <pc:sldMkLst>
          <pc:docMk/>
          <pc:sldMk cId="1658463627" sldId="1071"/>
        </pc:sldMkLst>
        <pc:picChg chg="del">
          <ac:chgData name="Morrison, Christina" userId="779895e0-a7e0-4b78-bb04-7da841cf2010" providerId="ADAL" clId="{0A5FE1DA-59E0-4C90-B511-1D4CB9E85D00}" dt="2024-08-22T17:04:32.935" v="1620" actId="478"/>
          <ac:picMkLst>
            <pc:docMk/>
            <pc:sldMk cId="1658463627" sldId="1071"/>
            <ac:picMk id="14" creationId="{CFE35F2B-C071-0689-A5C3-9C07A66F283F}"/>
          </ac:picMkLst>
        </pc:picChg>
      </pc:sldChg>
      <pc:sldChg chg="add del">
        <pc:chgData name="Morrison, Christina" userId="779895e0-a7e0-4b78-bb04-7da841cf2010" providerId="ADAL" clId="{0A5FE1DA-59E0-4C90-B511-1D4CB9E85D00}" dt="2024-08-22T14:58:11.490" v="1104" actId="47"/>
        <pc:sldMkLst>
          <pc:docMk/>
          <pc:sldMk cId="2182619431" sldId="1077"/>
        </pc:sldMkLst>
      </pc:sldChg>
      <pc:sldChg chg="delSp add del mod">
        <pc:chgData name="Morrison, Christina" userId="779895e0-a7e0-4b78-bb04-7da841cf2010" providerId="ADAL" clId="{0A5FE1DA-59E0-4C90-B511-1D4CB9E85D00}" dt="2024-08-22T17:10:16.955" v="1825" actId="47"/>
        <pc:sldMkLst>
          <pc:docMk/>
          <pc:sldMk cId="874960167" sldId="1082"/>
        </pc:sldMkLst>
        <pc:picChg chg="del">
          <ac:chgData name="Morrison, Christina" userId="779895e0-a7e0-4b78-bb04-7da841cf2010" providerId="ADAL" clId="{0A5FE1DA-59E0-4C90-B511-1D4CB9E85D00}" dt="2024-08-22T17:09:40.709" v="1752" actId="21"/>
          <ac:picMkLst>
            <pc:docMk/>
            <pc:sldMk cId="874960167" sldId="1082"/>
            <ac:picMk id="5" creationId="{AFC802DC-054D-9C5D-E879-994BB12EC27D}"/>
          </ac:picMkLst>
        </pc:picChg>
      </pc:sldChg>
      <pc:sldChg chg="addSp delSp modSp add del mod ord modNotesTx">
        <pc:chgData name="Morrison, Christina" userId="779895e0-a7e0-4b78-bb04-7da841cf2010" providerId="ADAL" clId="{0A5FE1DA-59E0-4C90-B511-1D4CB9E85D00}" dt="2024-08-23T20:51:07.058" v="6577" actId="20577"/>
        <pc:sldMkLst>
          <pc:docMk/>
          <pc:sldMk cId="257296344" sldId="1083"/>
        </pc:sldMkLst>
        <pc:picChg chg="add del mod">
          <ac:chgData name="Morrison, Christina" userId="779895e0-a7e0-4b78-bb04-7da841cf2010" providerId="ADAL" clId="{0A5FE1DA-59E0-4C90-B511-1D4CB9E85D00}" dt="2024-08-22T17:09:32.686" v="1730" actId="1037"/>
          <ac:picMkLst>
            <pc:docMk/>
            <pc:sldMk cId="257296344" sldId="1083"/>
            <ac:picMk id="4" creationId="{4EDE535A-E70B-64DF-2A40-A4CEBCE7A1B3}"/>
          </ac:picMkLst>
        </pc:picChg>
        <pc:picChg chg="add del">
          <ac:chgData name="Morrison, Christina" userId="779895e0-a7e0-4b78-bb04-7da841cf2010" providerId="ADAL" clId="{0A5FE1DA-59E0-4C90-B511-1D4CB9E85D00}" dt="2024-08-22T17:09:07.930" v="1706" actId="478"/>
          <ac:picMkLst>
            <pc:docMk/>
            <pc:sldMk cId="257296344" sldId="1083"/>
            <ac:picMk id="5" creationId="{A40A77D9-DCE4-7215-BF2C-B5FCEFF1C04E}"/>
          </ac:picMkLst>
        </pc:picChg>
        <pc:picChg chg="add mod">
          <ac:chgData name="Morrison, Christina" userId="779895e0-a7e0-4b78-bb04-7da841cf2010" providerId="ADAL" clId="{0A5FE1DA-59E0-4C90-B511-1D4CB9E85D00}" dt="2024-08-22T17:09:35.537" v="1751" actId="1038"/>
          <ac:picMkLst>
            <pc:docMk/>
            <pc:sldMk cId="257296344" sldId="1083"/>
            <ac:picMk id="7" creationId="{CFB194E3-6F33-80F9-99DC-00E4A239D40D}"/>
          </ac:picMkLst>
        </pc:picChg>
      </pc:sldChg>
      <pc:sldChg chg="delSp modSp add del mod ord modNotesTx">
        <pc:chgData name="Morrison, Christina" userId="779895e0-a7e0-4b78-bb04-7da841cf2010" providerId="ADAL" clId="{0A5FE1DA-59E0-4C90-B511-1D4CB9E85D00}" dt="2024-08-23T20:52:28.158" v="6651"/>
        <pc:sldMkLst>
          <pc:docMk/>
          <pc:sldMk cId="2504880486" sldId="1084"/>
        </pc:sldMkLst>
        <pc:picChg chg="del">
          <ac:chgData name="Morrison, Christina" userId="779895e0-a7e0-4b78-bb04-7da841cf2010" providerId="ADAL" clId="{0A5FE1DA-59E0-4C90-B511-1D4CB9E85D00}" dt="2024-08-22T17:12:48.558" v="1956" actId="478"/>
          <ac:picMkLst>
            <pc:docMk/>
            <pc:sldMk cId="2504880486" sldId="1084"/>
            <ac:picMk id="11" creationId="{0E0956FD-2E43-3836-C7D4-573D8CD6B694}"/>
          </ac:picMkLst>
        </pc:picChg>
        <pc:picChg chg="del">
          <ac:chgData name="Morrison, Christina" userId="779895e0-a7e0-4b78-bb04-7da841cf2010" providerId="ADAL" clId="{0A5FE1DA-59E0-4C90-B511-1D4CB9E85D00}" dt="2024-08-22T17:12:50.607" v="1957" actId="478"/>
          <ac:picMkLst>
            <pc:docMk/>
            <pc:sldMk cId="2504880486" sldId="1084"/>
            <ac:picMk id="13" creationId="{FBFF17D8-2F23-F740-6CFD-096DE18E80ED}"/>
          </ac:picMkLst>
        </pc:picChg>
        <pc:picChg chg="mod">
          <ac:chgData name="Morrison, Christina" userId="779895e0-a7e0-4b78-bb04-7da841cf2010" providerId="ADAL" clId="{0A5FE1DA-59E0-4C90-B511-1D4CB9E85D00}" dt="2024-08-22T17:13:13.555" v="2050" actId="1038"/>
          <ac:picMkLst>
            <pc:docMk/>
            <pc:sldMk cId="2504880486" sldId="1084"/>
            <ac:picMk id="15" creationId="{83799E71-D00D-5BC2-9D38-854CBF433B65}"/>
          </ac:picMkLst>
        </pc:picChg>
      </pc:sldChg>
      <pc:sldChg chg="add del">
        <pc:chgData name="Morrison, Christina" userId="779895e0-a7e0-4b78-bb04-7da841cf2010" providerId="ADAL" clId="{0A5FE1DA-59E0-4C90-B511-1D4CB9E85D00}" dt="2024-08-22T14:48:41.518" v="556" actId="47"/>
        <pc:sldMkLst>
          <pc:docMk/>
          <pc:sldMk cId="1108563292" sldId="1085"/>
        </pc:sldMkLst>
      </pc:sldChg>
      <pc:sldChg chg="add del">
        <pc:chgData name="Morrison, Christina" userId="779895e0-a7e0-4b78-bb04-7da841cf2010" providerId="ADAL" clId="{0A5FE1DA-59E0-4C90-B511-1D4CB9E85D00}" dt="2024-08-22T14:58:15.143" v="1105" actId="47"/>
        <pc:sldMkLst>
          <pc:docMk/>
          <pc:sldMk cId="2216420803" sldId="1123"/>
        </pc:sldMkLst>
      </pc:sldChg>
      <pc:sldChg chg="add del">
        <pc:chgData name="Morrison, Christina" userId="779895e0-a7e0-4b78-bb04-7da841cf2010" providerId="ADAL" clId="{0A5FE1DA-59E0-4C90-B511-1D4CB9E85D00}" dt="2024-08-22T16:15:20.892" v="1379" actId="47"/>
        <pc:sldMkLst>
          <pc:docMk/>
          <pc:sldMk cId="3399745069" sldId="1131"/>
        </pc:sldMkLst>
      </pc:sldChg>
      <pc:sldChg chg="add del ord">
        <pc:chgData name="Morrison, Christina" userId="779895e0-a7e0-4b78-bb04-7da841cf2010" providerId="ADAL" clId="{0A5FE1DA-59E0-4C90-B511-1D4CB9E85D00}" dt="2024-08-22T14:49:01.096" v="559" actId="47"/>
        <pc:sldMkLst>
          <pc:docMk/>
          <pc:sldMk cId="2530127852" sldId="1133"/>
        </pc:sldMkLst>
      </pc:sldChg>
      <pc:sldChg chg="addSp delSp modSp add del mod modNotesTx">
        <pc:chgData name="Morrison, Christina" userId="779895e0-a7e0-4b78-bb04-7da841cf2010" providerId="ADAL" clId="{0A5FE1DA-59E0-4C90-B511-1D4CB9E85D00}" dt="2024-08-23T20:52:10.178" v="6641" actId="20577"/>
        <pc:sldMkLst>
          <pc:docMk/>
          <pc:sldMk cId="16765959" sldId="1134"/>
        </pc:sldMkLst>
        <pc:spChg chg="mod">
          <ac:chgData name="Morrison, Christina" userId="779895e0-a7e0-4b78-bb04-7da841cf2010" providerId="ADAL" clId="{0A5FE1DA-59E0-4C90-B511-1D4CB9E85D00}" dt="2024-08-22T16:42:04.741" v="1524" actId="20577"/>
          <ac:spMkLst>
            <pc:docMk/>
            <pc:sldMk cId="16765959" sldId="1134"/>
            <ac:spMk id="2" creationId="{B222CEE6-0DE0-54C8-6F64-BBA5BB8A4114}"/>
          </ac:spMkLst>
        </pc:spChg>
        <pc:spChg chg="mod">
          <ac:chgData name="Morrison, Christina" userId="779895e0-a7e0-4b78-bb04-7da841cf2010" providerId="ADAL" clId="{0A5FE1DA-59E0-4C90-B511-1D4CB9E85D00}" dt="2024-08-22T16:53:46.964" v="1616" actId="1076"/>
          <ac:spMkLst>
            <pc:docMk/>
            <pc:sldMk cId="16765959" sldId="1134"/>
            <ac:spMk id="8" creationId="{2C13A2A0-7A07-05A8-DD87-908F3AD02FF9}"/>
          </ac:spMkLst>
        </pc:spChg>
        <pc:spChg chg="mod">
          <ac:chgData name="Morrison, Christina" userId="779895e0-a7e0-4b78-bb04-7da841cf2010" providerId="ADAL" clId="{0A5FE1DA-59E0-4C90-B511-1D4CB9E85D00}" dt="2024-08-22T17:12:33.085" v="1955" actId="20577"/>
          <ac:spMkLst>
            <pc:docMk/>
            <pc:sldMk cId="16765959" sldId="1134"/>
            <ac:spMk id="14" creationId="{B6CE8673-7265-6C4A-9637-09F35ABF17EC}"/>
          </ac:spMkLst>
        </pc:spChg>
        <pc:picChg chg="add del mod modCrop">
          <ac:chgData name="Morrison, Christina" userId="779895e0-a7e0-4b78-bb04-7da841cf2010" providerId="ADAL" clId="{0A5FE1DA-59E0-4C90-B511-1D4CB9E85D00}" dt="2024-08-22T16:51:22.215" v="1572" actId="478"/>
          <ac:picMkLst>
            <pc:docMk/>
            <pc:sldMk cId="16765959" sldId="1134"/>
            <ac:picMk id="4" creationId="{7A276AFE-4707-F51D-39D6-EC6EC3FBF027}"/>
          </ac:picMkLst>
        </pc:picChg>
        <pc:picChg chg="del mod">
          <ac:chgData name="Morrison, Christina" userId="779895e0-a7e0-4b78-bb04-7da841cf2010" providerId="ADAL" clId="{0A5FE1DA-59E0-4C90-B511-1D4CB9E85D00}" dt="2024-08-22T16:49:58.289" v="1528" actId="478"/>
          <ac:picMkLst>
            <pc:docMk/>
            <pc:sldMk cId="16765959" sldId="1134"/>
            <ac:picMk id="7" creationId="{B52D7659-90DA-953C-1B57-5A44AD738F83}"/>
          </ac:picMkLst>
        </pc:picChg>
        <pc:picChg chg="add del mod">
          <ac:chgData name="Morrison, Christina" userId="779895e0-a7e0-4b78-bb04-7da841cf2010" providerId="ADAL" clId="{0A5FE1DA-59E0-4C90-B511-1D4CB9E85D00}" dt="2024-08-22T16:53:30.862" v="1612" actId="478"/>
          <ac:picMkLst>
            <pc:docMk/>
            <pc:sldMk cId="16765959" sldId="1134"/>
            <ac:picMk id="9" creationId="{66588269-AD9A-8D05-9E60-20789CA1D271}"/>
          </ac:picMkLst>
        </pc:picChg>
        <pc:picChg chg="add mod">
          <ac:chgData name="Morrison, Christina" userId="779895e0-a7e0-4b78-bb04-7da841cf2010" providerId="ADAL" clId="{0A5FE1DA-59E0-4C90-B511-1D4CB9E85D00}" dt="2024-08-22T16:53:40.111" v="1615" actId="1076"/>
          <ac:picMkLst>
            <pc:docMk/>
            <pc:sldMk cId="16765959" sldId="1134"/>
            <ac:picMk id="11" creationId="{231A9599-1868-0153-0773-EFB5ED319BFE}"/>
          </ac:picMkLst>
        </pc:picChg>
      </pc:sldChg>
      <pc:sldChg chg="addSp delSp modSp add del mod modNotesTx">
        <pc:chgData name="Morrison, Christina" userId="779895e0-a7e0-4b78-bb04-7da841cf2010" providerId="ADAL" clId="{0A5FE1DA-59E0-4C90-B511-1D4CB9E85D00}" dt="2024-08-23T20:50:33.822" v="6542" actId="20577"/>
        <pc:sldMkLst>
          <pc:docMk/>
          <pc:sldMk cId="365951166" sldId="1136"/>
        </pc:sldMkLst>
        <pc:spChg chg="mod">
          <ac:chgData name="Morrison, Christina" userId="779895e0-a7e0-4b78-bb04-7da841cf2010" providerId="ADAL" clId="{0A5FE1DA-59E0-4C90-B511-1D4CB9E85D00}" dt="2024-08-22T14:51:06.832" v="590" actId="20577"/>
          <ac:spMkLst>
            <pc:docMk/>
            <pc:sldMk cId="365951166" sldId="1136"/>
            <ac:spMk id="8" creationId="{4DD9B39F-C4FC-28A0-5E3D-948CE746AF1E}"/>
          </ac:spMkLst>
        </pc:spChg>
        <pc:spChg chg="mod">
          <ac:chgData name="Morrison, Christina" userId="779895e0-a7e0-4b78-bb04-7da841cf2010" providerId="ADAL" clId="{0A5FE1DA-59E0-4C90-B511-1D4CB9E85D00}" dt="2024-08-22T16:18:55.428" v="1523" actId="14100"/>
          <ac:spMkLst>
            <pc:docMk/>
            <pc:sldMk cId="365951166" sldId="1136"/>
            <ac:spMk id="14" creationId="{B6CE8673-7265-6C4A-9637-09F35ABF17EC}"/>
          </ac:spMkLst>
        </pc:spChg>
        <pc:picChg chg="del">
          <ac:chgData name="Morrison, Christina" userId="779895e0-a7e0-4b78-bb04-7da841cf2010" providerId="ADAL" clId="{0A5FE1DA-59E0-4C90-B511-1D4CB9E85D00}" dt="2024-08-22T14:50:12.453" v="560" actId="478"/>
          <ac:picMkLst>
            <pc:docMk/>
            <pc:sldMk cId="365951166" sldId="1136"/>
            <ac:picMk id="7" creationId="{7E9B9C35-CE10-1C7C-09E2-64F0F98D4E19}"/>
          </ac:picMkLst>
        </pc:picChg>
        <pc:picChg chg="add mod">
          <ac:chgData name="Morrison, Christina" userId="779895e0-a7e0-4b78-bb04-7da841cf2010" providerId="ADAL" clId="{0A5FE1DA-59E0-4C90-B511-1D4CB9E85D00}" dt="2024-08-22T14:50:30.615" v="567" actId="1076"/>
          <ac:picMkLst>
            <pc:docMk/>
            <pc:sldMk cId="365951166" sldId="1136"/>
            <ac:picMk id="1026" creationId="{A151A53E-AC4D-6FC5-3051-C62BA08AB4B7}"/>
          </ac:picMkLst>
        </pc:picChg>
      </pc:sldChg>
      <pc:sldChg chg="modSp add del mod ord modNotesTx">
        <pc:chgData name="Morrison, Christina" userId="779895e0-a7e0-4b78-bb04-7da841cf2010" providerId="ADAL" clId="{0A5FE1DA-59E0-4C90-B511-1D4CB9E85D00}" dt="2024-08-23T20:52:37.393" v="6652"/>
        <pc:sldMkLst>
          <pc:docMk/>
          <pc:sldMk cId="1622199889" sldId="1137"/>
        </pc:sldMkLst>
        <pc:spChg chg="mod">
          <ac:chgData name="Morrison, Christina" userId="779895e0-a7e0-4b78-bb04-7da841cf2010" providerId="ADAL" clId="{0A5FE1DA-59E0-4C90-B511-1D4CB9E85D00}" dt="2024-08-22T16:11:27.756" v="1163" actId="20577"/>
          <ac:spMkLst>
            <pc:docMk/>
            <pc:sldMk cId="1622199889" sldId="1137"/>
            <ac:spMk id="2" creationId="{B222CEE6-0DE0-54C8-6F64-BBA5BB8A4114}"/>
          </ac:spMkLst>
        </pc:spChg>
        <pc:spChg chg="mod">
          <ac:chgData name="Morrison, Christina" userId="779895e0-a7e0-4b78-bb04-7da841cf2010" providerId="ADAL" clId="{0A5FE1DA-59E0-4C90-B511-1D4CB9E85D00}" dt="2024-08-22T16:14:47.292" v="1378" actId="20577"/>
          <ac:spMkLst>
            <pc:docMk/>
            <pc:sldMk cId="1622199889" sldId="1137"/>
            <ac:spMk id="14" creationId="{B6CE8673-7265-6C4A-9637-09F35ABF17EC}"/>
          </ac:spMkLst>
        </pc:spChg>
      </pc:sldChg>
      <pc:sldChg chg="modSp add del mod ord modNotesTx">
        <pc:chgData name="Morrison, Christina" userId="779895e0-a7e0-4b78-bb04-7da841cf2010" providerId="ADAL" clId="{0A5FE1DA-59E0-4C90-B511-1D4CB9E85D00}" dt="2024-08-23T20:52:20.360" v="6649" actId="20577"/>
        <pc:sldMkLst>
          <pc:docMk/>
          <pc:sldMk cId="3676925580" sldId="1138"/>
        </pc:sldMkLst>
        <pc:spChg chg="mod">
          <ac:chgData name="Morrison, Christina" userId="779895e0-a7e0-4b78-bb04-7da841cf2010" providerId="ADAL" clId="{0A5FE1DA-59E0-4C90-B511-1D4CB9E85D00}" dt="2024-08-22T16:42:18.396" v="1527" actId="20577"/>
          <ac:spMkLst>
            <pc:docMk/>
            <pc:sldMk cId="3676925580" sldId="1138"/>
            <ac:spMk id="2" creationId="{B222CEE6-0DE0-54C8-6F64-BBA5BB8A4114}"/>
          </ac:spMkLst>
        </pc:spChg>
        <pc:spChg chg="mod">
          <ac:chgData name="Morrison, Christina" userId="779895e0-a7e0-4b78-bb04-7da841cf2010" providerId="ADAL" clId="{0A5FE1DA-59E0-4C90-B511-1D4CB9E85D00}" dt="2024-08-22T16:52:08.007" v="1597" actId="20577"/>
          <ac:spMkLst>
            <pc:docMk/>
            <pc:sldMk cId="3676925580" sldId="1138"/>
            <ac:spMk id="7" creationId="{9A0EF1B4-B775-D469-8B16-1A590E0FACEA}"/>
          </ac:spMkLst>
        </pc:spChg>
      </pc:sldChg>
      <pc:sldChg chg="add del">
        <pc:chgData name="Morrison, Christina" userId="779895e0-a7e0-4b78-bb04-7da841cf2010" providerId="ADAL" clId="{0A5FE1DA-59E0-4C90-B511-1D4CB9E85D00}" dt="2024-08-22T14:47:42.682" v="553" actId="47"/>
        <pc:sldMkLst>
          <pc:docMk/>
          <pc:sldMk cId="667962812" sldId="1139"/>
        </pc:sldMkLst>
      </pc:sldChg>
      <pc:sldChg chg="delSp modSp add del mod ord modNotesTx">
        <pc:chgData name="Morrison, Christina" userId="779895e0-a7e0-4b78-bb04-7da841cf2010" providerId="ADAL" clId="{0A5FE1DA-59E0-4C90-B511-1D4CB9E85D00}" dt="2024-08-23T20:51:41.650" v="6613"/>
        <pc:sldMkLst>
          <pc:docMk/>
          <pc:sldMk cId="119319772" sldId="1140"/>
        </pc:sldMkLst>
        <pc:spChg chg="mod">
          <ac:chgData name="Morrison, Christina" userId="779895e0-a7e0-4b78-bb04-7da841cf2010" providerId="ADAL" clId="{0A5FE1DA-59E0-4C90-B511-1D4CB9E85D00}" dt="2024-08-22T14:54:06.934" v="830" actId="20577"/>
          <ac:spMkLst>
            <pc:docMk/>
            <pc:sldMk cId="119319772" sldId="1140"/>
            <ac:spMk id="2" creationId="{E2E4C9E9-B2BA-564A-BDA4-22BB2E8A2C23}"/>
          </ac:spMkLst>
        </pc:spChg>
        <pc:spChg chg="del">
          <ac:chgData name="Morrison, Christina" userId="779895e0-a7e0-4b78-bb04-7da841cf2010" providerId="ADAL" clId="{0A5FE1DA-59E0-4C90-B511-1D4CB9E85D00}" dt="2024-08-22T17:10:32.708" v="1827" actId="478"/>
          <ac:spMkLst>
            <pc:docMk/>
            <pc:sldMk cId="119319772" sldId="1140"/>
            <ac:spMk id="3" creationId="{21DC4C5F-95A4-3227-03CE-832CE26D9EC2}"/>
          </ac:spMkLst>
        </pc:spChg>
        <pc:picChg chg="mod">
          <ac:chgData name="Morrison, Christina" userId="779895e0-a7e0-4b78-bb04-7da841cf2010" providerId="ADAL" clId="{0A5FE1DA-59E0-4C90-B511-1D4CB9E85D00}" dt="2024-08-22T17:10:51.305" v="1833" actId="14100"/>
          <ac:picMkLst>
            <pc:docMk/>
            <pc:sldMk cId="119319772" sldId="1140"/>
            <ac:picMk id="4" creationId="{C9DDFC6F-142D-B5EF-E188-9D4385BBEF11}"/>
          </ac:picMkLst>
        </pc:picChg>
        <pc:picChg chg="del">
          <ac:chgData name="Morrison, Christina" userId="779895e0-a7e0-4b78-bb04-7da841cf2010" providerId="ADAL" clId="{0A5FE1DA-59E0-4C90-B511-1D4CB9E85D00}" dt="2024-08-22T17:10:28.729" v="1826" actId="478"/>
          <ac:picMkLst>
            <pc:docMk/>
            <pc:sldMk cId="119319772" sldId="1140"/>
            <ac:picMk id="6" creationId="{AFCBA229-F221-DC21-87FE-BEB1C7DC0CD9}"/>
          </ac:picMkLst>
        </pc:picChg>
        <pc:picChg chg="mod">
          <ac:chgData name="Morrison, Christina" userId="779895e0-a7e0-4b78-bb04-7da841cf2010" providerId="ADAL" clId="{0A5FE1DA-59E0-4C90-B511-1D4CB9E85D00}" dt="2024-08-22T17:10:39.745" v="1829" actId="14100"/>
          <ac:picMkLst>
            <pc:docMk/>
            <pc:sldMk cId="119319772" sldId="1140"/>
            <ac:picMk id="8" creationId="{4BE2C257-BF7E-5964-EC84-0AAEF4F1187B}"/>
          </ac:picMkLst>
        </pc:picChg>
      </pc:sldChg>
      <pc:sldChg chg="modSp add mod ord modNotesTx">
        <pc:chgData name="Morrison, Christina" userId="779895e0-a7e0-4b78-bb04-7da841cf2010" providerId="ADAL" clId="{0A5FE1DA-59E0-4C90-B511-1D4CB9E85D00}" dt="2024-08-23T20:51:56.293" v="6633" actId="20577"/>
        <pc:sldMkLst>
          <pc:docMk/>
          <pc:sldMk cId="2705641445" sldId="1141"/>
        </pc:sldMkLst>
        <pc:spChg chg="mod">
          <ac:chgData name="Morrison, Christina" userId="779895e0-a7e0-4b78-bb04-7da841cf2010" providerId="ADAL" clId="{0A5FE1DA-59E0-4C90-B511-1D4CB9E85D00}" dt="2024-08-23T20:41:41.806" v="4406" actId="27636"/>
          <ac:spMkLst>
            <pc:docMk/>
            <pc:sldMk cId="2705641445" sldId="1141"/>
            <ac:spMk id="14" creationId="{B6CE8673-7265-6C4A-9637-09F35ABF17EC}"/>
          </ac:spMkLst>
        </pc:spChg>
      </pc:sldChg>
      <pc:sldChg chg="add del">
        <pc:chgData name="Morrison, Christina" userId="779895e0-a7e0-4b78-bb04-7da841cf2010" providerId="ADAL" clId="{0A5FE1DA-59E0-4C90-B511-1D4CB9E85D00}" dt="2024-08-22T14:58:07.092" v="1103" actId="47"/>
        <pc:sldMkLst>
          <pc:docMk/>
          <pc:sldMk cId="3374205950" sldId="1141"/>
        </pc:sldMkLst>
      </pc:sldChg>
      <pc:sldChg chg="add del">
        <pc:chgData name="Morrison, Christina" userId="779895e0-a7e0-4b78-bb04-7da841cf2010" providerId="ADAL" clId="{0A5FE1DA-59E0-4C90-B511-1D4CB9E85D00}" dt="2024-08-22T16:13:23.952" v="1213" actId="47"/>
        <pc:sldMkLst>
          <pc:docMk/>
          <pc:sldMk cId="3624552398" sldId="1141"/>
        </pc:sldMkLst>
      </pc:sldChg>
      <pc:sldChg chg="add del">
        <pc:chgData name="Morrison, Christina" userId="779895e0-a7e0-4b78-bb04-7da841cf2010" providerId="ADAL" clId="{0A5FE1DA-59E0-4C90-B511-1D4CB9E85D00}" dt="2024-08-22T15:03:06.634" v="1113" actId="47"/>
        <pc:sldMkLst>
          <pc:docMk/>
          <pc:sldMk cId="513280115" sldId="1142"/>
        </pc:sldMkLst>
      </pc:sldChg>
      <pc:sldChg chg="add modNotesTx">
        <pc:chgData name="Morrison, Christina" userId="779895e0-a7e0-4b78-bb04-7da841cf2010" providerId="ADAL" clId="{0A5FE1DA-59E0-4C90-B511-1D4CB9E85D00}" dt="2024-08-23T20:53:17.852" v="6692" actId="20577"/>
        <pc:sldMkLst>
          <pc:docMk/>
          <pc:sldMk cId="3374205950" sldId="1142"/>
        </pc:sldMkLst>
      </pc:sldChg>
    </pc:docChg>
  </pc:docChgLst>
  <pc:docChgLst>
    <pc:chgData name="Morrison, Christina" userId="779895e0-a7e0-4b78-bb04-7da841cf2010" providerId="ADAL" clId="{548A7878-9D51-4F65-AD6F-96E464F5DDC3}"/>
    <pc:docChg chg="undo custSel addSld modSld sldOrd">
      <pc:chgData name="Morrison, Christina" userId="779895e0-a7e0-4b78-bb04-7da841cf2010" providerId="ADAL" clId="{548A7878-9D51-4F65-AD6F-96E464F5DDC3}" dt="2023-03-20T16:06:36.069" v="484" actId="14100"/>
      <pc:docMkLst>
        <pc:docMk/>
      </pc:docMkLst>
      <pc:sldChg chg="modSp mod">
        <pc:chgData name="Morrison, Christina" userId="779895e0-a7e0-4b78-bb04-7da841cf2010" providerId="ADAL" clId="{548A7878-9D51-4F65-AD6F-96E464F5DDC3}" dt="2023-03-20T15:48:28.931" v="67" actId="20577"/>
        <pc:sldMkLst>
          <pc:docMk/>
          <pc:sldMk cId="2255353031" sldId="947"/>
        </pc:sldMkLst>
        <pc:spChg chg="mod">
          <ac:chgData name="Morrison, Christina" userId="779895e0-a7e0-4b78-bb04-7da841cf2010" providerId="ADAL" clId="{548A7878-9D51-4F65-AD6F-96E464F5DDC3}" dt="2023-03-20T15:48:24.241" v="54" actId="20577"/>
          <ac:spMkLst>
            <pc:docMk/>
            <pc:sldMk cId="2255353031" sldId="947"/>
            <ac:spMk id="2" creationId="{CB02B23D-1183-9C45-8088-EA0C45C4C5FA}"/>
          </ac:spMkLst>
        </pc:spChg>
        <pc:spChg chg="mod">
          <ac:chgData name="Morrison, Christina" userId="779895e0-a7e0-4b78-bb04-7da841cf2010" providerId="ADAL" clId="{548A7878-9D51-4F65-AD6F-96E464F5DDC3}" dt="2023-03-20T15:48:28.931" v="67" actId="20577"/>
          <ac:spMkLst>
            <pc:docMk/>
            <pc:sldMk cId="2255353031" sldId="947"/>
            <ac:spMk id="3" creationId="{428DEF2A-0AA2-4D4F-95BD-1FF9F4A19C6E}"/>
          </ac:spMkLst>
        </pc:spChg>
      </pc:sldChg>
      <pc:sldChg chg="addSp delSp modSp add mod ord">
        <pc:chgData name="Morrison, Christina" userId="779895e0-a7e0-4b78-bb04-7da841cf2010" providerId="ADAL" clId="{548A7878-9D51-4F65-AD6F-96E464F5DDC3}" dt="2023-03-20T16:06:06.938" v="427" actId="22"/>
        <pc:sldMkLst>
          <pc:docMk/>
          <pc:sldMk cId="1067170460" sldId="1017"/>
        </pc:sldMkLst>
        <pc:spChg chg="add del mod">
          <ac:chgData name="Morrison, Christina" userId="779895e0-a7e0-4b78-bb04-7da841cf2010" providerId="ADAL" clId="{548A7878-9D51-4F65-AD6F-96E464F5DDC3}" dt="2023-03-20T16:05:12.893" v="400" actId="478"/>
          <ac:spMkLst>
            <pc:docMk/>
            <pc:sldMk cId="1067170460" sldId="1017"/>
            <ac:spMk id="4" creationId="{29737FF8-A2DD-F3F4-BAF7-E136A1458B66}"/>
          </ac:spMkLst>
        </pc:spChg>
        <pc:spChg chg="add del">
          <ac:chgData name="Morrison, Christina" userId="779895e0-a7e0-4b78-bb04-7da841cf2010" providerId="ADAL" clId="{548A7878-9D51-4F65-AD6F-96E464F5DDC3}" dt="2023-03-20T16:06:06.938" v="427" actId="22"/>
          <ac:spMkLst>
            <pc:docMk/>
            <pc:sldMk cId="1067170460" sldId="1017"/>
            <ac:spMk id="7" creationId="{41BBAB43-61DE-83F1-CADC-CB9C45E2D919}"/>
          </ac:spMkLst>
        </pc:spChg>
      </pc:sldChg>
      <pc:sldChg chg="modSp mod">
        <pc:chgData name="Morrison, Christina" userId="779895e0-a7e0-4b78-bb04-7da841cf2010" providerId="ADAL" clId="{548A7878-9D51-4F65-AD6F-96E464F5DDC3}" dt="2023-03-20T15:48:43.176" v="73" actId="20577"/>
        <pc:sldMkLst>
          <pc:docMk/>
          <pc:sldMk cId="1766504762" sldId="1019"/>
        </pc:sldMkLst>
        <pc:spChg chg="mod">
          <ac:chgData name="Morrison, Christina" userId="779895e0-a7e0-4b78-bb04-7da841cf2010" providerId="ADAL" clId="{548A7878-9D51-4F65-AD6F-96E464F5DDC3}" dt="2023-03-20T15:48:43.176" v="73" actId="20577"/>
          <ac:spMkLst>
            <pc:docMk/>
            <pc:sldMk cId="1766504762" sldId="1019"/>
            <ac:spMk id="3" creationId="{E8E7EBD1-565B-2CFB-5CA4-AF7957345A79}"/>
          </ac:spMkLst>
        </pc:spChg>
      </pc:sldChg>
      <pc:sldChg chg="addSp delSp modSp mod">
        <pc:chgData name="Morrison, Christina" userId="779895e0-a7e0-4b78-bb04-7da841cf2010" providerId="ADAL" clId="{548A7878-9D51-4F65-AD6F-96E464F5DDC3}" dt="2023-03-20T16:06:36.069" v="484" actId="14100"/>
        <pc:sldMkLst>
          <pc:docMk/>
          <pc:sldMk cId="3217354977" sldId="1020"/>
        </pc:sldMkLst>
        <pc:spChg chg="mod">
          <ac:chgData name="Morrison, Christina" userId="779895e0-a7e0-4b78-bb04-7da841cf2010" providerId="ADAL" clId="{548A7878-9D51-4F65-AD6F-96E464F5DDC3}" dt="2023-03-20T16:06:36.069" v="484" actId="14100"/>
          <ac:spMkLst>
            <pc:docMk/>
            <pc:sldMk cId="3217354977" sldId="1020"/>
            <ac:spMk id="3" creationId="{5C3C3010-BF44-855A-22CA-2E3250E8C820}"/>
          </ac:spMkLst>
        </pc:spChg>
        <pc:spChg chg="mod">
          <ac:chgData name="Morrison, Christina" userId="779895e0-a7e0-4b78-bb04-7da841cf2010" providerId="ADAL" clId="{548A7878-9D51-4F65-AD6F-96E464F5DDC3}" dt="2023-03-20T16:02:49.284" v="243" actId="20577"/>
          <ac:spMkLst>
            <pc:docMk/>
            <pc:sldMk cId="3217354977" sldId="1020"/>
            <ac:spMk id="7" creationId="{63A07301-631D-29DF-87C8-340D69FC74F1}"/>
          </ac:spMkLst>
        </pc:spChg>
        <pc:picChg chg="del">
          <ac:chgData name="Morrison, Christina" userId="779895e0-a7e0-4b78-bb04-7da841cf2010" providerId="ADAL" clId="{548A7878-9D51-4F65-AD6F-96E464F5DDC3}" dt="2023-03-20T16:01:11.960" v="137" actId="478"/>
          <ac:picMkLst>
            <pc:docMk/>
            <pc:sldMk cId="3217354977" sldId="1020"/>
            <ac:picMk id="6" creationId="{EFA97A0E-F7BA-FB12-921B-3228A8FB9B82}"/>
          </ac:picMkLst>
        </pc:picChg>
        <pc:picChg chg="add mod">
          <ac:chgData name="Morrison, Christina" userId="779895e0-a7e0-4b78-bb04-7da841cf2010" providerId="ADAL" clId="{548A7878-9D51-4F65-AD6F-96E464F5DDC3}" dt="2023-03-20T16:02:10.390" v="140" actId="1076"/>
          <ac:picMkLst>
            <pc:docMk/>
            <pc:sldMk cId="3217354977" sldId="1020"/>
            <ac:picMk id="8" creationId="{B05D2ECA-FBB2-ABDE-E4AB-CB54A6EEE554}"/>
          </ac:picMkLst>
        </pc:picChg>
      </pc:sldChg>
      <pc:sldChg chg="modSp mod">
        <pc:chgData name="Morrison, Christina" userId="779895e0-a7e0-4b78-bb04-7da841cf2010" providerId="ADAL" clId="{548A7878-9D51-4F65-AD6F-96E464F5DDC3}" dt="2023-03-20T16:03:28.202" v="296" actId="21"/>
        <pc:sldMkLst>
          <pc:docMk/>
          <pc:sldMk cId="216203076" sldId="1021"/>
        </pc:sldMkLst>
        <pc:spChg chg="mod">
          <ac:chgData name="Morrison, Christina" userId="779895e0-a7e0-4b78-bb04-7da841cf2010" providerId="ADAL" clId="{548A7878-9D51-4F65-AD6F-96E464F5DDC3}" dt="2023-03-20T16:03:28.202" v="296" actId="21"/>
          <ac:spMkLst>
            <pc:docMk/>
            <pc:sldMk cId="216203076" sldId="1021"/>
            <ac:spMk id="3" creationId="{5C3C3010-BF44-855A-22CA-2E3250E8C820}"/>
          </ac:spMkLst>
        </pc:spChg>
      </pc:sldChg>
      <pc:sldChg chg="add">
        <pc:chgData name="Morrison, Christina" userId="779895e0-a7e0-4b78-bb04-7da841cf2010" providerId="ADAL" clId="{548A7878-9D51-4F65-AD6F-96E464F5DDC3}" dt="2023-03-20T15:14:59.159" v="0"/>
        <pc:sldMkLst>
          <pc:docMk/>
          <pc:sldMk cId="4160270900" sldId="1024"/>
        </pc:sldMkLst>
      </pc:sldChg>
      <pc:sldChg chg="add">
        <pc:chgData name="Morrison, Christina" userId="779895e0-a7e0-4b78-bb04-7da841cf2010" providerId="ADAL" clId="{548A7878-9D51-4F65-AD6F-96E464F5DDC3}" dt="2023-03-20T15:15:09.016" v="1"/>
        <pc:sldMkLst>
          <pc:docMk/>
          <pc:sldMk cId="4190621144" sldId="1025"/>
        </pc:sldMkLst>
      </pc:sldChg>
      <pc:sldChg chg="addSp delSp modSp add mod">
        <pc:chgData name="Morrison, Christina" userId="779895e0-a7e0-4b78-bb04-7da841cf2010" providerId="ADAL" clId="{548A7878-9D51-4F65-AD6F-96E464F5DDC3}" dt="2023-03-20T16:00:28.009" v="136" actId="20577"/>
        <pc:sldMkLst>
          <pc:docMk/>
          <pc:sldMk cId="1624560506" sldId="1026"/>
        </pc:sldMkLst>
        <pc:spChg chg="mod">
          <ac:chgData name="Morrison, Christina" userId="779895e0-a7e0-4b78-bb04-7da841cf2010" providerId="ADAL" clId="{548A7878-9D51-4F65-AD6F-96E464F5DDC3}" dt="2023-03-20T15:49:25.941" v="79" actId="27636"/>
          <ac:spMkLst>
            <pc:docMk/>
            <pc:sldMk cId="1624560506" sldId="1026"/>
            <ac:spMk id="3" creationId="{5C3C3010-BF44-855A-22CA-2E3250E8C820}"/>
          </ac:spMkLst>
        </pc:spChg>
        <pc:spChg chg="mod">
          <ac:chgData name="Morrison, Christina" userId="779895e0-a7e0-4b78-bb04-7da841cf2010" providerId="ADAL" clId="{548A7878-9D51-4F65-AD6F-96E464F5DDC3}" dt="2023-03-20T16:00:28.009" v="136" actId="20577"/>
          <ac:spMkLst>
            <pc:docMk/>
            <pc:sldMk cId="1624560506" sldId="1026"/>
            <ac:spMk id="7" creationId="{63A07301-631D-29DF-87C8-340D69FC74F1}"/>
          </ac:spMkLst>
        </pc:spChg>
        <pc:picChg chg="del">
          <ac:chgData name="Morrison, Christina" userId="779895e0-a7e0-4b78-bb04-7da841cf2010" providerId="ADAL" clId="{548A7878-9D51-4F65-AD6F-96E464F5DDC3}" dt="2023-03-20T15:49:28.234" v="80" actId="478"/>
          <ac:picMkLst>
            <pc:docMk/>
            <pc:sldMk cId="1624560506" sldId="1026"/>
            <ac:picMk id="6" creationId="{EFA97A0E-F7BA-FB12-921B-3228A8FB9B82}"/>
          </ac:picMkLst>
        </pc:picChg>
        <pc:picChg chg="add mod">
          <ac:chgData name="Morrison, Christina" userId="779895e0-a7e0-4b78-bb04-7da841cf2010" providerId="ADAL" clId="{548A7878-9D51-4F65-AD6F-96E464F5DDC3}" dt="2023-03-20T16:00:15.877" v="91" actId="1076"/>
          <ac:picMkLst>
            <pc:docMk/>
            <pc:sldMk cId="1624560506" sldId="1026"/>
            <ac:picMk id="8" creationId="{836F5CF1-BE41-CDF6-7937-D721915046CD}"/>
          </ac:picMkLst>
        </pc:picChg>
      </pc:sldChg>
    </pc:docChg>
  </pc:docChgLst>
  <pc:docChgLst>
    <pc:chgData name="Morrison, Christina" userId="779895e0-a7e0-4b78-bb04-7da841cf2010" providerId="ADAL" clId="{0EF64DBB-B9AC-4E9B-9F97-038FAD16A3AD}"/>
    <pc:docChg chg="undo custSel addSld delSld modSld sldOrd">
      <pc:chgData name="Morrison, Christina" userId="779895e0-a7e0-4b78-bb04-7da841cf2010" providerId="ADAL" clId="{0EF64DBB-B9AC-4E9B-9F97-038FAD16A3AD}" dt="2023-11-27T17:41:18.063" v="1497" actId="20577"/>
      <pc:docMkLst>
        <pc:docMk/>
      </pc:docMkLst>
      <pc:sldChg chg="modSp mod">
        <pc:chgData name="Morrison, Christina" userId="779895e0-a7e0-4b78-bb04-7da841cf2010" providerId="ADAL" clId="{0EF64DBB-B9AC-4E9B-9F97-038FAD16A3AD}" dt="2023-11-27T17:28:43.071" v="1419" actId="14100"/>
        <pc:sldMkLst>
          <pc:docMk/>
          <pc:sldMk cId="2255353031" sldId="947"/>
        </pc:sldMkLst>
        <pc:spChg chg="mod">
          <ac:chgData name="Morrison, Christina" userId="779895e0-a7e0-4b78-bb04-7da841cf2010" providerId="ADAL" clId="{0EF64DBB-B9AC-4E9B-9F97-038FAD16A3AD}" dt="2023-11-27T17:28:43.071" v="1419" actId="14100"/>
          <ac:spMkLst>
            <pc:docMk/>
            <pc:sldMk cId="2255353031" sldId="947"/>
            <ac:spMk id="3" creationId="{428DEF2A-0AA2-4D4F-95BD-1FF9F4A19C6E}"/>
          </ac:spMkLst>
        </pc:spChg>
      </pc:sldChg>
      <pc:sldChg chg="modNotesTx">
        <pc:chgData name="Morrison, Christina" userId="779895e0-a7e0-4b78-bb04-7da841cf2010" providerId="ADAL" clId="{0EF64DBB-B9AC-4E9B-9F97-038FAD16A3AD}" dt="2023-11-27T17:02:06.497" v="335" actId="20577"/>
        <pc:sldMkLst>
          <pc:docMk/>
          <pc:sldMk cId="3125133949" sldId="1008"/>
        </pc:sldMkLst>
      </pc:sldChg>
      <pc:sldChg chg="modSp mod">
        <pc:chgData name="Morrison, Christina" userId="779895e0-a7e0-4b78-bb04-7da841cf2010" providerId="ADAL" clId="{0EF64DBB-B9AC-4E9B-9F97-038FAD16A3AD}" dt="2023-11-27T16:25:45.969" v="66" actId="1035"/>
        <pc:sldMkLst>
          <pc:docMk/>
          <pc:sldMk cId="2500778710" sldId="1053"/>
        </pc:sldMkLst>
        <pc:picChg chg="mod">
          <ac:chgData name="Morrison, Christina" userId="779895e0-a7e0-4b78-bb04-7da841cf2010" providerId="ADAL" clId="{0EF64DBB-B9AC-4E9B-9F97-038FAD16A3AD}" dt="2023-11-27T16:25:45.969" v="66" actId="1035"/>
          <ac:picMkLst>
            <pc:docMk/>
            <pc:sldMk cId="2500778710" sldId="1053"/>
            <ac:picMk id="11" creationId="{8340B0B8-0338-FE6B-4E4A-748368C56D8A}"/>
          </ac:picMkLst>
        </pc:picChg>
      </pc:sldChg>
      <pc:sldChg chg="modSp mod">
        <pc:chgData name="Morrison, Christina" userId="779895e0-a7e0-4b78-bb04-7da841cf2010" providerId="ADAL" clId="{0EF64DBB-B9AC-4E9B-9F97-038FAD16A3AD}" dt="2023-11-27T17:05:57.856" v="471" actId="20577"/>
        <pc:sldMkLst>
          <pc:docMk/>
          <pc:sldMk cId="3854067146" sldId="1057"/>
        </pc:sldMkLst>
        <pc:spChg chg="mod">
          <ac:chgData name="Morrison, Christina" userId="779895e0-a7e0-4b78-bb04-7da841cf2010" providerId="ADAL" clId="{0EF64DBB-B9AC-4E9B-9F97-038FAD16A3AD}" dt="2023-11-27T17:05:57.856" v="471" actId="20577"/>
          <ac:spMkLst>
            <pc:docMk/>
            <pc:sldMk cId="3854067146" sldId="1057"/>
            <ac:spMk id="2" creationId="{CE07A11A-F930-AFEC-B449-075D406C2554}"/>
          </ac:spMkLst>
        </pc:spChg>
      </pc:sldChg>
      <pc:sldChg chg="modSp mod modCm">
        <pc:chgData name="Morrison, Christina" userId="779895e0-a7e0-4b78-bb04-7da841cf2010" providerId="ADAL" clId="{0EF64DBB-B9AC-4E9B-9F97-038FAD16A3AD}" dt="2023-11-27T16:25:03.457" v="53"/>
        <pc:sldMkLst>
          <pc:docMk/>
          <pc:sldMk cId="2542301186" sldId="1058"/>
        </pc:sldMkLst>
        <pc:spChg chg="mod">
          <ac:chgData name="Morrison, Christina" userId="779895e0-a7e0-4b78-bb04-7da841cf2010" providerId="ADAL" clId="{0EF64DBB-B9AC-4E9B-9F97-038FAD16A3AD}" dt="2023-11-27T16:23:49.131" v="37" actId="20577"/>
          <ac:spMkLst>
            <pc:docMk/>
            <pc:sldMk cId="2542301186" sldId="1058"/>
            <ac:spMk id="3" creationId="{B38053D7-0FA0-EEC5-0CB7-AEC3462E1E9A}"/>
          </ac:spMkLst>
        </pc:spChg>
        <pc:spChg chg="mod">
          <ac:chgData name="Morrison, Christina" userId="779895e0-a7e0-4b78-bb04-7da841cf2010" providerId="ADAL" clId="{0EF64DBB-B9AC-4E9B-9F97-038FAD16A3AD}" dt="2023-11-27T16:24:10.818" v="52" actId="20577"/>
          <ac:spMkLst>
            <pc:docMk/>
            <pc:sldMk cId="2542301186" sldId="1058"/>
            <ac:spMk id="4" creationId="{ED4845ED-3702-4D8B-809F-A064EC436E85}"/>
          </ac:spMkLst>
        </pc:spChg>
        <pc:extLst>
          <p:ext xmlns:p="http://schemas.openxmlformats.org/presentationml/2006/main" uri="{D6D511B9-2390-475A-947B-AFAB55BFBCF1}">
            <pc226:cmChg xmlns:pc226="http://schemas.microsoft.com/office/powerpoint/2022/06/main/command" chg="">
              <pc226:chgData name="Morrison, Christina" userId="779895e0-a7e0-4b78-bb04-7da841cf2010" providerId="ADAL" clId="{0EF64DBB-B9AC-4E9B-9F97-038FAD16A3AD}" dt="2023-11-27T16:25:03.457" v="53"/>
              <pc2:cmMkLst xmlns:pc2="http://schemas.microsoft.com/office/powerpoint/2019/9/main/command">
                <pc:docMk/>
                <pc:sldMk cId="2542301186" sldId="1058"/>
                <pc2:cmMk id="{001AB63C-802D-4A5C-BA99-AC7D0931038C}"/>
              </pc2:cmMkLst>
              <pc226:cmRplyChg chg="add">
                <pc226:chgData name="Morrison, Christina" userId="779895e0-a7e0-4b78-bb04-7da841cf2010" providerId="ADAL" clId="{0EF64DBB-B9AC-4E9B-9F97-038FAD16A3AD}" dt="2023-11-27T16:25:03.457" v="53"/>
                <pc2:cmRplyMkLst xmlns:pc2="http://schemas.microsoft.com/office/powerpoint/2019/9/main/command">
                  <pc:docMk/>
                  <pc:sldMk cId="2542301186" sldId="1058"/>
                  <pc2:cmMk id="{001AB63C-802D-4A5C-BA99-AC7D0931038C}"/>
                  <pc2:cmRplyMk id="{0CF40A9A-F61B-4C45-B164-516DFC8E8468}"/>
                </pc2:cmRplyMkLst>
              </pc226:cmRplyChg>
            </pc226:cmChg>
          </p:ext>
        </pc:extLst>
      </pc:sldChg>
      <pc:sldChg chg="ord modNotesTx">
        <pc:chgData name="Morrison, Christina" userId="779895e0-a7e0-4b78-bb04-7da841cf2010" providerId="ADAL" clId="{0EF64DBB-B9AC-4E9B-9F97-038FAD16A3AD}" dt="2023-11-27T17:02:25.176" v="337" actId="20577"/>
        <pc:sldMkLst>
          <pc:docMk/>
          <pc:sldMk cId="1314514800" sldId="1059"/>
        </pc:sldMkLst>
      </pc:sldChg>
      <pc:sldChg chg="modNotesTx">
        <pc:chgData name="Morrison, Christina" userId="779895e0-a7e0-4b78-bb04-7da841cf2010" providerId="ADAL" clId="{0EF64DBB-B9AC-4E9B-9F97-038FAD16A3AD}" dt="2023-11-27T17:03:07.830" v="339" actId="20577"/>
        <pc:sldMkLst>
          <pc:docMk/>
          <pc:sldMk cId="1783016331" sldId="1061"/>
        </pc:sldMkLst>
      </pc:sldChg>
      <pc:sldChg chg="addSp delSp modSp mod">
        <pc:chgData name="Morrison, Christina" userId="779895e0-a7e0-4b78-bb04-7da841cf2010" providerId="ADAL" clId="{0EF64DBB-B9AC-4E9B-9F97-038FAD16A3AD}" dt="2023-11-27T17:10:39.664" v="491" actId="14100"/>
        <pc:sldMkLst>
          <pc:docMk/>
          <pc:sldMk cId="1587035286" sldId="1064"/>
        </pc:sldMkLst>
        <pc:spChg chg="mod">
          <ac:chgData name="Morrison, Christina" userId="779895e0-a7e0-4b78-bb04-7da841cf2010" providerId="ADAL" clId="{0EF64DBB-B9AC-4E9B-9F97-038FAD16A3AD}" dt="2023-11-27T16:27:20.178" v="84" actId="20577"/>
          <ac:spMkLst>
            <pc:docMk/>
            <pc:sldMk cId="1587035286" sldId="1064"/>
            <ac:spMk id="2" creationId="{CE07A11A-F930-AFEC-B449-075D406C2554}"/>
          </ac:spMkLst>
        </pc:spChg>
        <pc:spChg chg="mod">
          <ac:chgData name="Morrison, Christina" userId="779895e0-a7e0-4b78-bb04-7da841cf2010" providerId="ADAL" clId="{0EF64DBB-B9AC-4E9B-9F97-038FAD16A3AD}" dt="2023-11-27T17:10:39.664" v="491" actId="14100"/>
          <ac:spMkLst>
            <pc:docMk/>
            <pc:sldMk cId="1587035286" sldId="1064"/>
            <ac:spMk id="3" creationId="{048580AE-66D8-AC33-D1FC-C680E8860246}"/>
          </ac:spMkLst>
        </pc:spChg>
        <pc:picChg chg="add del mod">
          <ac:chgData name="Morrison, Christina" userId="779895e0-a7e0-4b78-bb04-7da841cf2010" providerId="ADAL" clId="{0EF64DBB-B9AC-4E9B-9F97-038FAD16A3AD}" dt="2023-11-27T17:10:36.221" v="490" actId="478"/>
          <ac:picMkLst>
            <pc:docMk/>
            <pc:sldMk cId="1587035286" sldId="1064"/>
            <ac:picMk id="4" creationId="{EBA02A72-622D-CD43-1CFB-8A81FF71C2E1}"/>
          </ac:picMkLst>
        </pc:picChg>
        <pc:picChg chg="add del mod modCrop">
          <ac:chgData name="Morrison, Christina" userId="779895e0-a7e0-4b78-bb04-7da841cf2010" providerId="ADAL" clId="{0EF64DBB-B9AC-4E9B-9F97-038FAD16A3AD}" dt="2023-11-27T17:10:35.075" v="489" actId="478"/>
          <ac:picMkLst>
            <pc:docMk/>
            <pc:sldMk cId="1587035286" sldId="1064"/>
            <ac:picMk id="6" creationId="{ED96090C-82E7-AEDE-9DF5-A5F985F1940D}"/>
          </ac:picMkLst>
        </pc:picChg>
      </pc:sldChg>
      <pc:sldChg chg="addSp delSp modSp mod ord modNotesTx">
        <pc:chgData name="Morrison, Christina" userId="779895e0-a7e0-4b78-bb04-7da841cf2010" providerId="ADAL" clId="{0EF64DBB-B9AC-4E9B-9F97-038FAD16A3AD}" dt="2023-11-27T17:41:07.569" v="1491" actId="20577"/>
        <pc:sldMkLst>
          <pc:docMk/>
          <pc:sldMk cId="2814156138" sldId="1065"/>
        </pc:sldMkLst>
        <pc:spChg chg="add del mod">
          <ac:chgData name="Morrison, Christina" userId="779895e0-a7e0-4b78-bb04-7da841cf2010" providerId="ADAL" clId="{0EF64DBB-B9AC-4E9B-9F97-038FAD16A3AD}" dt="2023-11-27T17:05:18.510" v="459"/>
          <ac:spMkLst>
            <pc:docMk/>
            <pc:sldMk cId="2814156138" sldId="1065"/>
            <ac:spMk id="2" creationId="{A02645D0-AEA9-10DA-1E85-0144828E9665}"/>
          </ac:spMkLst>
        </pc:spChg>
        <pc:spChg chg="add mod">
          <ac:chgData name="Morrison, Christina" userId="779895e0-a7e0-4b78-bb04-7da841cf2010" providerId="ADAL" clId="{0EF64DBB-B9AC-4E9B-9F97-038FAD16A3AD}" dt="2023-11-27T17:05:30.373" v="461"/>
          <ac:spMkLst>
            <pc:docMk/>
            <pc:sldMk cId="2814156138" sldId="1065"/>
            <ac:spMk id="3" creationId="{948C9740-8B46-3582-FE4B-8B2BAE6F81A7}"/>
          </ac:spMkLst>
        </pc:spChg>
        <pc:spChg chg="mod">
          <ac:chgData name="Morrison, Christina" userId="779895e0-a7e0-4b78-bb04-7da841cf2010" providerId="ADAL" clId="{0EF64DBB-B9AC-4E9B-9F97-038FAD16A3AD}" dt="2023-11-27T16:56:34.828" v="314" actId="1037"/>
          <ac:spMkLst>
            <pc:docMk/>
            <pc:sldMk cId="2814156138" sldId="1065"/>
            <ac:spMk id="25" creationId="{5FFA0E93-7FF5-AB9B-12F3-3DF8E9242FCB}"/>
          </ac:spMkLst>
        </pc:spChg>
        <pc:graphicFrameChg chg="mod">
          <ac:chgData name="Morrison, Christina" userId="779895e0-a7e0-4b78-bb04-7da841cf2010" providerId="ADAL" clId="{0EF64DBB-B9AC-4E9B-9F97-038FAD16A3AD}" dt="2023-11-27T17:05:28.817" v="460" actId="207"/>
          <ac:graphicFrameMkLst>
            <pc:docMk/>
            <pc:sldMk cId="2814156138" sldId="1065"/>
            <ac:graphicFrameMk id="24" creationId="{B65BA21B-F82E-A0F8-88CC-36470F1C59B0}"/>
          </ac:graphicFrameMkLst>
        </pc:graphicFrameChg>
        <pc:graphicFrameChg chg="mod">
          <ac:chgData name="Morrison, Christina" userId="779895e0-a7e0-4b78-bb04-7da841cf2010" providerId="ADAL" clId="{0EF64DBB-B9AC-4E9B-9F97-038FAD16A3AD}" dt="2023-11-27T17:41:07.569" v="1491" actId="20577"/>
          <ac:graphicFrameMkLst>
            <pc:docMk/>
            <pc:sldMk cId="2814156138" sldId="1065"/>
            <ac:graphicFrameMk id="26" creationId="{F0EBF792-973E-A348-BB6D-241871A0EA7D}"/>
          </ac:graphicFrameMkLst>
        </pc:graphicFrameChg>
      </pc:sldChg>
      <pc:sldChg chg="modSp mod modNotesTx">
        <pc:chgData name="Morrison, Christina" userId="779895e0-a7e0-4b78-bb04-7da841cf2010" providerId="ADAL" clId="{0EF64DBB-B9AC-4E9B-9F97-038FAD16A3AD}" dt="2023-11-27T17:28:11.929" v="1414" actId="20577"/>
        <pc:sldMkLst>
          <pc:docMk/>
          <pc:sldMk cId="2472883672" sldId="1066"/>
        </pc:sldMkLst>
        <pc:spChg chg="mod">
          <ac:chgData name="Morrison, Christina" userId="779895e0-a7e0-4b78-bb04-7da841cf2010" providerId="ADAL" clId="{0EF64DBB-B9AC-4E9B-9F97-038FAD16A3AD}" dt="2023-11-27T17:26:26.946" v="1239" actId="20577"/>
          <ac:spMkLst>
            <pc:docMk/>
            <pc:sldMk cId="2472883672" sldId="1066"/>
            <ac:spMk id="2" creationId="{C28893AD-43B3-F4F7-B11E-EA046893B2B0}"/>
          </ac:spMkLst>
        </pc:spChg>
        <pc:spChg chg="mod">
          <ac:chgData name="Morrison, Christina" userId="779895e0-a7e0-4b78-bb04-7da841cf2010" providerId="ADAL" clId="{0EF64DBB-B9AC-4E9B-9F97-038FAD16A3AD}" dt="2023-11-27T17:28:11.929" v="1414" actId="20577"/>
          <ac:spMkLst>
            <pc:docMk/>
            <pc:sldMk cId="2472883672" sldId="1066"/>
            <ac:spMk id="8" creationId="{FC53BCC7-C2CF-5A8B-9642-06C4274E5F04}"/>
          </ac:spMkLst>
        </pc:spChg>
        <pc:graphicFrameChg chg="mod">
          <ac:chgData name="Morrison, Christina" userId="779895e0-a7e0-4b78-bb04-7da841cf2010" providerId="ADAL" clId="{0EF64DBB-B9AC-4E9B-9F97-038FAD16A3AD}" dt="2023-11-27T17:17:41.795" v="1153" actId="20577"/>
          <ac:graphicFrameMkLst>
            <pc:docMk/>
            <pc:sldMk cId="2472883672" sldId="1066"/>
            <ac:graphicFrameMk id="26" creationId="{F0EBF792-973E-A348-BB6D-241871A0EA7D}"/>
          </ac:graphicFrameMkLst>
        </pc:graphicFrameChg>
      </pc:sldChg>
      <pc:sldChg chg="delSp modSp add del mod">
        <pc:chgData name="Morrison, Christina" userId="779895e0-a7e0-4b78-bb04-7da841cf2010" providerId="ADAL" clId="{0EF64DBB-B9AC-4E9B-9F97-038FAD16A3AD}" dt="2023-11-27T16:59:46.974" v="318" actId="47"/>
        <pc:sldMkLst>
          <pc:docMk/>
          <pc:sldMk cId="975703240" sldId="1067"/>
        </pc:sldMkLst>
        <pc:spChg chg="mod">
          <ac:chgData name="Morrison, Christina" userId="779895e0-a7e0-4b78-bb04-7da841cf2010" providerId="ADAL" clId="{0EF64DBB-B9AC-4E9B-9F97-038FAD16A3AD}" dt="2023-11-27T16:31:05.101" v="111" actId="20577"/>
          <ac:spMkLst>
            <pc:docMk/>
            <pc:sldMk cId="975703240" sldId="1067"/>
            <ac:spMk id="8" creationId="{FC53BCC7-C2CF-5A8B-9642-06C4274E5F04}"/>
          </ac:spMkLst>
        </pc:spChg>
        <pc:spChg chg="del mod">
          <ac:chgData name="Morrison, Christina" userId="779895e0-a7e0-4b78-bb04-7da841cf2010" providerId="ADAL" clId="{0EF64DBB-B9AC-4E9B-9F97-038FAD16A3AD}" dt="2023-11-27T16:31:22.854" v="125" actId="478"/>
          <ac:spMkLst>
            <pc:docMk/>
            <pc:sldMk cId="975703240" sldId="1067"/>
            <ac:spMk id="25" creationId="{5FFA0E93-7FF5-AB9B-12F3-3DF8E9242FCB}"/>
          </ac:spMkLst>
        </pc:spChg>
        <pc:graphicFrameChg chg="mod">
          <ac:chgData name="Morrison, Christina" userId="779895e0-a7e0-4b78-bb04-7da841cf2010" providerId="ADAL" clId="{0EF64DBB-B9AC-4E9B-9F97-038FAD16A3AD}" dt="2023-11-27T16:31:34.112" v="126" actId="207"/>
          <ac:graphicFrameMkLst>
            <pc:docMk/>
            <pc:sldMk cId="975703240" sldId="1067"/>
            <ac:graphicFrameMk id="26" creationId="{F0EBF792-973E-A348-BB6D-241871A0EA7D}"/>
          </ac:graphicFrameMkLst>
        </pc:graphicFrameChg>
      </pc:sldChg>
      <pc:sldChg chg="addSp delSp modSp add mod ord">
        <pc:chgData name="Morrison, Christina" userId="779895e0-a7e0-4b78-bb04-7da841cf2010" providerId="ADAL" clId="{0EF64DBB-B9AC-4E9B-9F97-038FAD16A3AD}" dt="2023-11-27T17:41:18.063" v="1497" actId="20577"/>
        <pc:sldMkLst>
          <pc:docMk/>
          <pc:sldMk cId="21056929" sldId="1068"/>
        </pc:sldMkLst>
        <pc:spChg chg="add mod">
          <ac:chgData name="Morrison, Christina" userId="779895e0-a7e0-4b78-bb04-7da841cf2010" providerId="ADAL" clId="{0EF64DBB-B9AC-4E9B-9F97-038FAD16A3AD}" dt="2023-11-27T17:04:58.486" v="457" actId="1037"/>
          <ac:spMkLst>
            <pc:docMk/>
            <pc:sldMk cId="21056929" sldId="1068"/>
            <ac:spMk id="3" creationId="{9D5C4C1A-77E0-40F2-311A-87994B53F4DC}"/>
          </ac:spMkLst>
        </pc:spChg>
        <pc:spChg chg="mod">
          <ac:chgData name="Morrison, Christina" userId="779895e0-a7e0-4b78-bb04-7da841cf2010" providerId="ADAL" clId="{0EF64DBB-B9AC-4E9B-9F97-038FAD16A3AD}" dt="2023-11-27T17:00:07.296" v="331" actId="20577"/>
          <ac:spMkLst>
            <pc:docMk/>
            <pc:sldMk cId="21056929" sldId="1068"/>
            <ac:spMk id="8" creationId="{FC53BCC7-C2CF-5A8B-9642-06C4274E5F04}"/>
          </ac:spMkLst>
        </pc:spChg>
        <pc:spChg chg="del">
          <ac:chgData name="Morrison, Christina" userId="779895e0-a7e0-4b78-bb04-7da841cf2010" providerId="ADAL" clId="{0EF64DBB-B9AC-4E9B-9F97-038FAD16A3AD}" dt="2023-11-27T16:59:54.139" v="319" actId="478"/>
          <ac:spMkLst>
            <pc:docMk/>
            <pc:sldMk cId="21056929" sldId="1068"/>
            <ac:spMk id="25" creationId="{5FFA0E93-7FF5-AB9B-12F3-3DF8E9242FCB}"/>
          </ac:spMkLst>
        </pc:spChg>
        <pc:graphicFrameChg chg="mod">
          <ac:chgData name="Morrison, Christina" userId="779895e0-a7e0-4b78-bb04-7da841cf2010" providerId="ADAL" clId="{0EF64DBB-B9AC-4E9B-9F97-038FAD16A3AD}" dt="2023-11-27T17:04:47.922" v="405" actId="207"/>
          <ac:graphicFrameMkLst>
            <pc:docMk/>
            <pc:sldMk cId="21056929" sldId="1068"/>
            <ac:graphicFrameMk id="24" creationId="{B65BA21B-F82E-A0F8-88CC-36470F1C59B0}"/>
          </ac:graphicFrameMkLst>
        </pc:graphicFrameChg>
        <pc:graphicFrameChg chg="mod">
          <ac:chgData name="Morrison, Christina" userId="779895e0-a7e0-4b78-bb04-7da841cf2010" providerId="ADAL" clId="{0EF64DBB-B9AC-4E9B-9F97-038FAD16A3AD}" dt="2023-11-27T17:41:18.063" v="1497" actId="20577"/>
          <ac:graphicFrameMkLst>
            <pc:docMk/>
            <pc:sldMk cId="21056929" sldId="1068"/>
            <ac:graphicFrameMk id="26" creationId="{F0EBF792-973E-A348-BB6D-241871A0EA7D}"/>
          </ac:graphicFrameMkLst>
        </pc:graphicFrameChg>
      </pc:sldChg>
      <pc:sldChg chg="modSp add mod ord delCm modCm">
        <pc:chgData name="Morrison, Christina" userId="779895e0-a7e0-4b78-bb04-7da841cf2010" providerId="ADAL" clId="{0EF64DBB-B9AC-4E9B-9F97-038FAD16A3AD}" dt="2023-11-27T17:40:40.860" v="1484"/>
        <pc:sldMkLst>
          <pc:docMk/>
          <pc:sldMk cId="2688461359" sldId="1069"/>
        </pc:sldMkLst>
        <pc:spChg chg="mod">
          <ac:chgData name="Morrison, Christina" userId="779895e0-a7e0-4b78-bb04-7da841cf2010" providerId="ADAL" clId="{0EF64DBB-B9AC-4E9B-9F97-038FAD16A3AD}" dt="2023-11-27T17:11:48.789" v="524" actId="20577"/>
          <ac:spMkLst>
            <pc:docMk/>
            <pc:sldMk cId="2688461359" sldId="1069"/>
            <ac:spMk id="2" creationId="{6449AF76-1464-B952-47D5-2882FE37963E}"/>
          </ac:spMkLst>
        </pc:spChg>
        <pc:spChg chg="mod">
          <ac:chgData name="Morrison, Christina" userId="779895e0-a7e0-4b78-bb04-7da841cf2010" providerId="ADAL" clId="{0EF64DBB-B9AC-4E9B-9F97-038FAD16A3AD}" dt="2023-11-27T17:32:32.247" v="1483" actId="20577"/>
          <ac:spMkLst>
            <pc:docMk/>
            <pc:sldMk cId="2688461359" sldId="1069"/>
            <ac:spMk id="3" creationId="{B38053D7-0FA0-EEC5-0CB7-AEC3462E1E9A}"/>
          </ac:spMkLst>
        </pc:spChg>
        <pc:spChg chg="mod">
          <ac:chgData name="Morrison, Christina" userId="779895e0-a7e0-4b78-bb04-7da841cf2010" providerId="ADAL" clId="{0EF64DBB-B9AC-4E9B-9F97-038FAD16A3AD}" dt="2023-11-27T17:15:43.795" v="932" actId="20577"/>
          <ac:spMkLst>
            <pc:docMk/>
            <pc:sldMk cId="2688461359" sldId="1069"/>
            <ac:spMk id="4" creationId="{ED4845ED-3702-4D8B-809F-A064EC436E85}"/>
          </ac:spMkLst>
        </pc:spChg>
        <pc:extLst>
          <p:ext xmlns:p="http://schemas.openxmlformats.org/presentationml/2006/main" uri="{D6D511B9-2390-475A-947B-AFAB55BFBCF1}">
            <pc226:cmChg xmlns:pc226="http://schemas.microsoft.com/office/powerpoint/2022/06/main/command" chg="del mod">
              <pc226:chgData name="Morrison, Christina" userId="779895e0-a7e0-4b78-bb04-7da841cf2010" providerId="ADAL" clId="{0EF64DBB-B9AC-4E9B-9F97-038FAD16A3AD}" dt="2023-11-27T17:40:40.860" v="1484"/>
              <pc2:cmMkLst xmlns:pc2="http://schemas.microsoft.com/office/powerpoint/2019/9/main/command">
                <pc:docMk/>
                <pc:sldMk cId="2688461359" sldId="1069"/>
                <pc2:cmMk id="{CC540556-0914-4CA9-923C-031413C06D09}"/>
              </pc2:cmMkLst>
            </pc226:cmChg>
          </p:ext>
        </pc:extLst>
      </pc:sldChg>
    </pc:docChg>
  </pc:docChgLst>
  <pc:docChgLst>
    <pc:chgData name="Ackerson, Jenny" userId="0342afd8-f5db-463a-8ef7-fdfcd93849b5" providerId="ADAL" clId="{060C6245-584C-44FF-B0FE-D2853EB88DA3}"/>
    <pc:docChg chg="undo custSel addSld delSld modSld sldOrd">
      <pc:chgData name="Ackerson, Jenny" userId="0342afd8-f5db-463a-8ef7-fdfcd93849b5" providerId="ADAL" clId="{060C6245-584C-44FF-B0FE-D2853EB88DA3}" dt="2023-11-27T19:43:30.556" v="18617" actId="20577"/>
      <pc:docMkLst>
        <pc:docMk/>
      </pc:docMkLst>
      <pc:sldChg chg="addSp delSp modSp mod modNotesTx">
        <pc:chgData name="Ackerson, Jenny" userId="0342afd8-f5db-463a-8ef7-fdfcd93849b5" providerId="ADAL" clId="{060C6245-584C-44FF-B0FE-D2853EB88DA3}" dt="2023-11-21T16:41:25.652" v="549" actId="403"/>
        <pc:sldMkLst>
          <pc:docMk/>
          <pc:sldMk cId="2255353031" sldId="947"/>
        </pc:sldMkLst>
        <pc:spChg chg="mod">
          <ac:chgData name="Ackerson, Jenny" userId="0342afd8-f5db-463a-8ef7-fdfcd93849b5" providerId="ADAL" clId="{060C6245-584C-44FF-B0FE-D2853EB88DA3}" dt="2023-11-21T16:41:25.652" v="549" actId="403"/>
          <ac:spMkLst>
            <pc:docMk/>
            <pc:sldMk cId="2255353031" sldId="947"/>
            <ac:spMk id="3" creationId="{428DEF2A-0AA2-4D4F-95BD-1FF9F4A19C6E}"/>
          </ac:spMkLst>
        </pc:spChg>
        <pc:picChg chg="add mod modCrop">
          <ac:chgData name="Ackerson, Jenny" userId="0342afd8-f5db-463a-8ef7-fdfcd93849b5" providerId="ADAL" clId="{060C6245-584C-44FF-B0FE-D2853EB88DA3}" dt="2023-11-21T16:37:06.572" v="369" actId="962"/>
          <ac:picMkLst>
            <pc:docMk/>
            <pc:sldMk cId="2255353031" sldId="947"/>
            <ac:picMk id="6" creationId="{95F6F721-40E4-E833-8C19-21B3B09E0983}"/>
          </ac:picMkLst>
        </pc:picChg>
        <pc:picChg chg="del">
          <ac:chgData name="Ackerson, Jenny" userId="0342afd8-f5db-463a-8ef7-fdfcd93849b5" providerId="ADAL" clId="{060C6245-584C-44FF-B0FE-D2853EB88DA3}" dt="2023-11-21T16:31:50.770" v="250" actId="478"/>
          <ac:picMkLst>
            <pc:docMk/>
            <pc:sldMk cId="2255353031" sldId="947"/>
            <ac:picMk id="7" creationId="{5E1E30DD-9952-E5B4-308C-D870277EEBA7}"/>
          </ac:picMkLst>
        </pc:picChg>
      </pc:sldChg>
      <pc:sldChg chg="addSp delSp modSp add del mod addCm delCm modCm">
        <pc:chgData name="Ackerson, Jenny" userId="0342afd8-f5db-463a-8ef7-fdfcd93849b5" providerId="ADAL" clId="{060C6245-584C-44FF-B0FE-D2853EB88DA3}" dt="2023-11-24T21:26:02.595" v="13527" actId="47"/>
        <pc:sldMkLst>
          <pc:docMk/>
          <pc:sldMk cId="3947805522" sldId="988"/>
        </pc:sldMkLst>
        <pc:spChg chg="mod">
          <ac:chgData name="Ackerson, Jenny" userId="0342afd8-f5db-463a-8ef7-fdfcd93849b5" providerId="ADAL" clId="{060C6245-584C-44FF-B0FE-D2853EB88DA3}" dt="2023-11-24T20:36:53.316" v="12509" actId="1076"/>
          <ac:spMkLst>
            <pc:docMk/>
            <pc:sldMk cId="3947805522" sldId="988"/>
            <ac:spMk id="2" creationId="{2175AADF-CE5F-6724-DE50-44E1A4E86374}"/>
          </ac:spMkLst>
        </pc:spChg>
        <pc:spChg chg="mod">
          <ac:chgData name="Ackerson, Jenny" userId="0342afd8-f5db-463a-8ef7-fdfcd93849b5" providerId="ADAL" clId="{060C6245-584C-44FF-B0FE-D2853EB88DA3}" dt="2023-11-24T20:32:38.839" v="12392" actId="1076"/>
          <ac:spMkLst>
            <pc:docMk/>
            <pc:sldMk cId="3947805522" sldId="988"/>
            <ac:spMk id="3" creationId="{72B2A082-C509-9CDA-3667-F7784767E21D}"/>
          </ac:spMkLst>
        </pc:spChg>
        <pc:spChg chg="mod">
          <ac:chgData name="Ackerson, Jenny" userId="0342afd8-f5db-463a-8ef7-fdfcd93849b5" providerId="ADAL" clId="{060C6245-584C-44FF-B0FE-D2853EB88DA3}" dt="2023-11-24T20:36:53.316" v="12509" actId="1076"/>
          <ac:spMkLst>
            <pc:docMk/>
            <pc:sldMk cId="3947805522" sldId="988"/>
            <ac:spMk id="4" creationId="{950AC345-6646-0658-3A12-85E0482C6D63}"/>
          </ac:spMkLst>
        </pc:spChg>
        <pc:spChg chg="mod">
          <ac:chgData name="Ackerson, Jenny" userId="0342afd8-f5db-463a-8ef7-fdfcd93849b5" providerId="ADAL" clId="{060C6245-584C-44FF-B0FE-D2853EB88DA3}" dt="2023-11-24T20:20:01.755" v="12227" actId="1076"/>
          <ac:spMkLst>
            <pc:docMk/>
            <pc:sldMk cId="3947805522" sldId="988"/>
            <ac:spMk id="10" creationId="{5C1BAA6A-8813-9A6F-DD2E-01C7F3A280F8}"/>
          </ac:spMkLst>
        </pc:spChg>
        <pc:spChg chg="del">
          <ac:chgData name="Ackerson, Jenny" userId="0342afd8-f5db-463a-8ef7-fdfcd93849b5" providerId="ADAL" clId="{060C6245-584C-44FF-B0FE-D2853EB88DA3}" dt="2023-11-24T20:17:56.043" v="12197" actId="478"/>
          <ac:spMkLst>
            <pc:docMk/>
            <pc:sldMk cId="3947805522" sldId="988"/>
            <ac:spMk id="11" creationId="{A02B9416-3330-5DB1-ED28-FD0965B30333}"/>
          </ac:spMkLst>
        </pc:spChg>
        <pc:spChg chg="mod">
          <ac:chgData name="Ackerson, Jenny" userId="0342afd8-f5db-463a-8ef7-fdfcd93849b5" providerId="ADAL" clId="{060C6245-584C-44FF-B0FE-D2853EB88DA3}" dt="2023-11-24T20:19:19.345" v="12218" actId="1076"/>
          <ac:spMkLst>
            <pc:docMk/>
            <pc:sldMk cId="3947805522" sldId="988"/>
            <ac:spMk id="12" creationId="{30520579-AD90-1EA7-19D4-A6667A53629C}"/>
          </ac:spMkLst>
        </pc:spChg>
        <pc:spChg chg="del">
          <ac:chgData name="Ackerson, Jenny" userId="0342afd8-f5db-463a-8ef7-fdfcd93849b5" providerId="ADAL" clId="{060C6245-584C-44FF-B0FE-D2853EB88DA3}" dt="2023-11-24T20:17:55.059" v="12196" actId="478"/>
          <ac:spMkLst>
            <pc:docMk/>
            <pc:sldMk cId="3947805522" sldId="988"/>
            <ac:spMk id="13" creationId="{49143481-D083-A7DA-238B-84DFB0AC27A0}"/>
          </ac:spMkLst>
        </pc:spChg>
        <pc:spChg chg="mod">
          <ac:chgData name="Ackerson, Jenny" userId="0342afd8-f5db-463a-8ef7-fdfcd93849b5" providerId="ADAL" clId="{060C6245-584C-44FF-B0FE-D2853EB88DA3}" dt="2023-11-24T20:36:53.316" v="12509" actId="1076"/>
          <ac:spMkLst>
            <pc:docMk/>
            <pc:sldMk cId="3947805522" sldId="988"/>
            <ac:spMk id="17" creationId="{747D495B-81E6-D301-A60D-22F64599AEA8}"/>
          </ac:spMkLst>
        </pc:spChg>
        <pc:spChg chg="mod">
          <ac:chgData name="Ackerson, Jenny" userId="0342afd8-f5db-463a-8ef7-fdfcd93849b5" providerId="ADAL" clId="{060C6245-584C-44FF-B0FE-D2853EB88DA3}" dt="2023-11-24T20:36:53.316" v="12509" actId="1076"/>
          <ac:spMkLst>
            <pc:docMk/>
            <pc:sldMk cId="3947805522" sldId="988"/>
            <ac:spMk id="18" creationId="{E0660827-61BB-BDB8-4C98-3F1F71537A88}"/>
          </ac:spMkLst>
        </pc:spChg>
        <pc:spChg chg="mod">
          <ac:chgData name="Ackerson, Jenny" userId="0342afd8-f5db-463a-8ef7-fdfcd93849b5" providerId="ADAL" clId="{060C6245-584C-44FF-B0FE-D2853EB88DA3}" dt="2023-11-24T20:32:40.786" v="12393" actId="1076"/>
          <ac:spMkLst>
            <pc:docMk/>
            <pc:sldMk cId="3947805522" sldId="988"/>
            <ac:spMk id="49" creationId="{5AD33292-FC92-4F7C-1774-BC34441C13DD}"/>
          </ac:spMkLst>
        </pc:spChg>
        <pc:spChg chg="del mod">
          <ac:chgData name="Ackerson, Jenny" userId="0342afd8-f5db-463a-8ef7-fdfcd93849b5" providerId="ADAL" clId="{060C6245-584C-44FF-B0FE-D2853EB88DA3}" dt="2023-11-24T20:17:59.182" v="12200" actId="478"/>
          <ac:spMkLst>
            <pc:docMk/>
            <pc:sldMk cId="3947805522" sldId="988"/>
            <ac:spMk id="64" creationId="{85DE5465-655B-257D-B376-DC8735827FCA}"/>
          </ac:spMkLst>
        </pc:spChg>
        <pc:spChg chg="del">
          <ac:chgData name="Ackerson, Jenny" userId="0342afd8-f5db-463a-8ef7-fdfcd93849b5" providerId="ADAL" clId="{060C6245-584C-44FF-B0FE-D2853EB88DA3}" dt="2023-11-24T20:17:56.777" v="12198" actId="478"/>
          <ac:spMkLst>
            <pc:docMk/>
            <pc:sldMk cId="3947805522" sldId="988"/>
            <ac:spMk id="65" creationId="{136005DB-9CB8-B5E4-07B0-36F65F7B242A}"/>
          </ac:spMkLst>
        </pc:spChg>
        <pc:spChg chg="del">
          <ac:chgData name="Ackerson, Jenny" userId="0342afd8-f5db-463a-8ef7-fdfcd93849b5" providerId="ADAL" clId="{060C6245-584C-44FF-B0FE-D2853EB88DA3}" dt="2023-11-24T20:17:53.803" v="12195" actId="478"/>
          <ac:spMkLst>
            <pc:docMk/>
            <pc:sldMk cId="3947805522" sldId="988"/>
            <ac:spMk id="66" creationId="{A1710A14-F9D8-1451-1E3C-600549890A24}"/>
          </ac:spMkLst>
        </pc:spChg>
        <pc:spChg chg="del">
          <ac:chgData name="Ackerson, Jenny" userId="0342afd8-f5db-463a-8ef7-fdfcd93849b5" providerId="ADAL" clId="{060C6245-584C-44FF-B0FE-D2853EB88DA3}" dt="2023-11-24T20:17:52.914" v="12194" actId="478"/>
          <ac:spMkLst>
            <pc:docMk/>
            <pc:sldMk cId="3947805522" sldId="988"/>
            <ac:spMk id="67" creationId="{D1AAEBEC-BD73-2E9E-5795-4DB5B10FEA65}"/>
          </ac:spMkLst>
        </pc:spChg>
        <pc:spChg chg="add mod">
          <ac:chgData name="Ackerson, Jenny" userId="0342afd8-f5db-463a-8ef7-fdfcd93849b5" providerId="ADAL" clId="{060C6245-584C-44FF-B0FE-D2853EB88DA3}" dt="2023-11-24T20:32:49.795" v="12409" actId="1076"/>
          <ac:spMkLst>
            <pc:docMk/>
            <pc:sldMk cId="3947805522" sldId="988"/>
            <ac:spMk id="124" creationId="{05614EBE-5231-9D4F-FB68-1516657B5956}"/>
          </ac:spMkLst>
        </pc:spChg>
        <pc:spChg chg="add mod">
          <ac:chgData name="Ackerson, Jenny" userId="0342afd8-f5db-463a-8ef7-fdfcd93849b5" providerId="ADAL" clId="{060C6245-584C-44FF-B0FE-D2853EB88DA3}" dt="2023-11-24T20:33:41.546" v="12438" actId="20577"/>
          <ac:spMkLst>
            <pc:docMk/>
            <pc:sldMk cId="3947805522" sldId="988"/>
            <ac:spMk id="125" creationId="{4935E381-B445-2AEF-0F61-F01EE8B4E920}"/>
          </ac:spMkLst>
        </pc:spChg>
        <pc:spChg chg="add mod">
          <ac:chgData name="Ackerson, Jenny" userId="0342afd8-f5db-463a-8ef7-fdfcd93849b5" providerId="ADAL" clId="{060C6245-584C-44FF-B0FE-D2853EB88DA3}" dt="2023-11-24T20:33:52.337" v="12449" actId="1076"/>
          <ac:spMkLst>
            <pc:docMk/>
            <pc:sldMk cId="3947805522" sldId="988"/>
            <ac:spMk id="126" creationId="{93426064-DCF7-2F2D-3D9D-22DBEEB1EEAB}"/>
          </ac:spMkLst>
        </pc:spChg>
        <pc:spChg chg="add mod">
          <ac:chgData name="Ackerson, Jenny" userId="0342afd8-f5db-463a-8ef7-fdfcd93849b5" providerId="ADAL" clId="{060C6245-584C-44FF-B0FE-D2853EB88DA3}" dt="2023-11-24T20:37:42.653" v="12510" actId="1076"/>
          <ac:spMkLst>
            <pc:docMk/>
            <pc:sldMk cId="3947805522" sldId="988"/>
            <ac:spMk id="127" creationId="{A0326B31-FFCB-CE96-13B5-D6FE210A0EF9}"/>
          </ac:spMkLst>
        </pc:spChg>
        <pc:cxnChg chg="mod">
          <ac:chgData name="Ackerson, Jenny" userId="0342afd8-f5db-463a-8ef7-fdfcd93849b5" providerId="ADAL" clId="{060C6245-584C-44FF-B0FE-D2853EB88DA3}" dt="2023-11-24T20:36:53.316" v="12509" actId="1076"/>
          <ac:cxnSpMkLst>
            <pc:docMk/>
            <pc:sldMk cId="3947805522" sldId="988"/>
            <ac:cxnSpMk id="9" creationId="{343A3DA6-8E3E-B71F-C0DA-C93249F4C617}"/>
          </ac:cxnSpMkLst>
        </pc:cxnChg>
        <pc:cxnChg chg="mod">
          <ac:chgData name="Ackerson, Jenny" userId="0342afd8-f5db-463a-8ef7-fdfcd93849b5" providerId="ADAL" clId="{060C6245-584C-44FF-B0FE-D2853EB88DA3}" dt="2023-11-24T20:32:38.839" v="12392" actId="1076"/>
          <ac:cxnSpMkLst>
            <pc:docMk/>
            <pc:sldMk cId="3947805522" sldId="988"/>
            <ac:cxnSpMk id="14" creationId="{8F7DADE8-DE19-E194-7374-7324D121818C}"/>
          </ac:cxnSpMkLst>
        </pc:cxnChg>
        <pc:cxnChg chg="mod">
          <ac:chgData name="Ackerson, Jenny" userId="0342afd8-f5db-463a-8ef7-fdfcd93849b5" providerId="ADAL" clId="{060C6245-584C-44FF-B0FE-D2853EB88DA3}" dt="2023-11-24T20:32:38.839" v="12392" actId="1076"/>
          <ac:cxnSpMkLst>
            <pc:docMk/>
            <pc:sldMk cId="3947805522" sldId="988"/>
            <ac:cxnSpMk id="19" creationId="{E6D98D20-D8C0-6275-8C98-58DFB04AC16F}"/>
          </ac:cxnSpMkLst>
        </pc:cxnChg>
        <pc:cxnChg chg="mod">
          <ac:chgData name="Ackerson, Jenny" userId="0342afd8-f5db-463a-8ef7-fdfcd93849b5" providerId="ADAL" clId="{060C6245-584C-44FF-B0FE-D2853EB88DA3}" dt="2023-11-24T20:36:53.316" v="12509" actId="1076"/>
          <ac:cxnSpMkLst>
            <pc:docMk/>
            <pc:sldMk cId="3947805522" sldId="988"/>
            <ac:cxnSpMk id="21" creationId="{CB9063E9-737B-AC93-DE2A-E1E3A843F3C7}"/>
          </ac:cxnSpMkLst>
        </pc:cxnChg>
        <pc:cxnChg chg="mod">
          <ac:chgData name="Ackerson, Jenny" userId="0342afd8-f5db-463a-8ef7-fdfcd93849b5" providerId="ADAL" clId="{060C6245-584C-44FF-B0FE-D2853EB88DA3}" dt="2023-11-24T20:36:53.316" v="12509" actId="1076"/>
          <ac:cxnSpMkLst>
            <pc:docMk/>
            <pc:sldMk cId="3947805522" sldId="988"/>
            <ac:cxnSpMk id="22" creationId="{5D066EDB-2B1D-5B7C-2CA8-D79A8B0DB98B}"/>
          </ac:cxnSpMkLst>
        </pc:cxnChg>
        <pc:cxnChg chg="mod">
          <ac:chgData name="Ackerson, Jenny" userId="0342afd8-f5db-463a-8ef7-fdfcd93849b5" providerId="ADAL" clId="{060C6245-584C-44FF-B0FE-D2853EB88DA3}" dt="2023-11-24T20:36:53.316" v="12509" actId="1076"/>
          <ac:cxnSpMkLst>
            <pc:docMk/>
            <pc:sldMk cId="3947805522" sldId="988"/>
            <ac:cxnSpMk id="23" creationId="{8896CD07-8216-89A1-8156-DCC4678D5E5A}"/>
          </ac:cxnSpMkLst>
        </pc:cxnChg>
        <pc:cxnChg chg="mod">
          <ac:chgData name="Ackerson, Jenny" userId="0342afd8-f5db-463a-8ef7-fdfcd93849b5" providerId="ADAL" clId="{060C6245-584C-44FF-B0FE-D2853EB88DA3}" dt="2023-11-24T20:32:40.786" v="12393" actId="1076"/>
          <ac:cxnSpMkLst>
            <pc:docMk/>
            <pc:sldMk cId="3947805522" sldId="988"/>
            <ac:cxnSpMk id="50" creationId="{00B21DF1-4905-A07D-483E-753C614BC116}"/>
          </ac:cxnSpMkLst>
        </pc:cxnChg>
        <pc:extLst>
          <p:ext xmlns:p="http://schemas.openxmlformats.org/presentationml/2006/main" uri="{D6D511B9-2390-475A-947B-AFAB55BFBCF1}">
            <pc226:cmChg xmlns:pc226="http://schemas.microsoft.com/office/powerpoint/2022/06/main/command" chg="add del">
              <pc226:chgData name="Ackerson, Jenny" userId="0342afd8-f5db-463a-8ef7-fdfcd93849b5" providerId="ADAL" clId="{060C6245-584C-44FF-B0FE-D2853EB88DA3}" dt="2023-11-24T20:17:50.890" v="12193"/>
              <pc2:cmMkLst xmlns:pc2="http://schemas.microsoft.com/office/powerpoint/2019/9/main/command">
                <pc:docMk/>
                <pc:sldMk cId="3947805522" sldId="988"/>
                <pc2:cmMk id="{0A008BAD-A764-4523-A90B-57FA11AF5099}"/>
              </pc2:cmMkLst>
              <pc226:cmRplyChg chg="add">
                <pc226:chgData name="Ackerson, Jenny" userId="0342afd8-f5db-463a-8ef7-fdfcd93849b5" providerId="ADAL" clId="{060C6245-584C-44FF-B0FE-D2853EB88DA3}" dt="2023-11-22T21:36:43.436" v="12129"/>
                <pc2:cmRplyMkLst xmlns:pc2="http://schemas.microsoft.com/office/powerpoint/2019/9/main/command">
                  <pc:docMk/>
                  <pc:sldMk cId="3947805522" sldId="988"/>
                  <pc2:cmMk id="{0A008BAD-A764-4523-A90B-57FA11AF5099}"/>
                  <pc2:cmRplyMk id="{00CD297B-2DF8-40EB-BAC6-FD8469B81BD2}"/>
                </pc2:cmRplyMkLst>
              </pc226:cmRplyChg>
            </pc226:cmChg>
          </p:ext>
        </pc:extLst>
      </pc:sldChg>
      <pc:sldChg chg="addSp modSp add mod modNotesTx">
        <pc:chgData name="Ackerson, Jenny" userId="0342afd8-f5db-463a-8ef7-fdfcd93849b5" providerId="ADAL" clId="{060C6245-584C-44FF-B0FE-D2853EB88DA3}" dt="2023-11-27T19:38:08.458" v="18450" actId="13244"/>
        <pc:sldMkLst>
          <pc:docMk/>
          <pc:sldMk cId="2558707349" sldId="1007"/>
        </pc:sldMkLst>
        <pc:spChg chg="add mod">
          <ac:chgData name="Ackerson, Jenny" userId="0342afd8-f5db-463a-8ef7-fdfcd93849b5" providerId="ADAL" clId="{060C6245-584C-44FF-B0FE-D2853EB88DA3}" dt="2023-11-27T19:38:08.458" v="18450" actId="13244"/>
          <ac:spMkLst>
            <pc:docMk/>
            <pc:sldMk cId="2558707349" sldId="1007"/>
            <ac:spMk id="2" creationId="{219DEBD7-3353-5819-77DD-429BF94FC06A}"/>
          </ac:spMkLst>
        </pc:spChg>
        <pc:spChg chg="add mod">
          <ac:chgData name="Ackerson, Jenny" userId="0342afd8-f5db-463a-8ef7-fdfcd93849b5" providerId="ADAL" clId="{060C6245-584C-44FF-B0FE-D2853EB88DA3}" dt="2023-11-21T19:14:20.184" v="4018" actId="20577"/>
          <ac:spMkLst>
            <pc:docMk/>
            <pc:sldMk cId="2558707349" sldId="1007"/>
            <ac:spMk id="3" creationId="{00386867-4D1B-7AD4-24DB-10E82D8A97A2}"/>
          </ac:spMkLst>
        </pc:spChg>
        <pc:spChg chg="mod">
          <ac:chgData name="Ackerson, Jenny" userId="0342afd8-f5db-463a-8ef7-fdfcd93849b5" providerId="ADAL" clId="{060C6245-584C-44FF-B0FE-D2853EB88DA3}" dt="2023-11-27T19:37:56.757" v="18448" actId="13244"/>
          <ac:spMkLst>
            <pc:docMk/>
            <pc:sldMk cId="2558707349" sldId="1007"/>
            <ac:spMk id="4" creationId="{2A2A643A-41F8-4DAB-378A-CA247DC17E64}"/>
          </ac:spMkLst>
        </pc:spChg>
        <pc:spChg chg="mod">
          <ac:chgData name="Ackerson, Jenny" userId="0342afd8-f5db-463a-8ef7-fdfcd93849b5" providerId="ADAL" clId="{060C6245-584C-44FF-B0FE-D2853EB88DA3}" dt="2023-11-27T19:38:00.681" v="18449" actId="13244"/>
          <ac:spMkLst>
            <pc:docMk/>
            <pc:sldMk cId="2558707349" sldId="1007"/>
            <ac:spMk id="9" creationId="{BFD4358B-B786-2F0B-26FC-D8592122D108}"/>
          </ac:spMkLst>
        </pc:spChg>
        <pc:picChg chg="mod">
          <ac:chgData name="Ackerson, Jenny" userId="0342afd8-f5db-463a-8ef7-fdfcd93849b5" providerId="ADAL" clId="{060C6245-584C-44FF-B0FE-D2853EB88DA3}" dt="2023-11-21T19:12:41.497" v="3956" actId="962"/>
          <ac:picMkLst>
            <pc:docMk/>
            <pc:sldMk cId="2558707349" sldId="1007"/>
            <ac:picMk id="6" creationId="{882BC53F-F7F1-C820-C65F-64D9268CE768}"/>
          </ac:picMkLst>
        </pc:picChg>
        <pc:picChg chg="mod">
          <ac:chgData name="Ackerson, Jenny" userId="0342afd8-f5db-463a-8ef7-fdfcd93849b5" providerId="ADAL" clId="{060C6245-584C-44FF-B0FE-D2853EB88DA3}" dt="2023-11-21T19:14:23.913" v="4019" actId="14100"/>
          <ac:picMkLst>
            <pc:docMk/>
            <pc:sldMk cId="2558707349" sldId="1007"/>
            <ac:picMk id="8" creationId="{1DB68F44-9090-09F3-924F-EB7F5CEB872D}"/>
          </ac:picMkLst>
        </pc:picChg>
      </pc:sldChg>
      <pc:sldChg chg="addSp delSp modSp add mod ord modNotesTx">
        <pc:chgData name="Ackerson, Jenny" userId="0342afd8-f5db-463a-8ef7-fdfcd93849b5" providerId="ADAL" clId="{060C6245-584C-44FF-B0FE-D2853EB88DA3}" dt="2023-11-27T19:38:41.001" v="18451" actId="13244"/>
        <pc:sldMkLst>
          <pc:docMk/>
          <pc:sldMk cId="3125133949" sldId="1008"/>
        </pc:sldMkLst>
        <pc:spChg chg="mod">
          <ac:chgData name="Ackerson, Jenny" userId="0342afd8-f5db-463a-8ef7-fdfcd93849b5" providerId="ADAL" clId="{060C6245-584C-44FF-B0FE-D2853EB88DA3}" dt="2023-11-27T19:38:41.001" v="18451" actId="13244"/>
          <ac:spMkLst>
            <pc:docMk/>
            <pc:sldMk cId="3125133949" sldId="1008"/>
            <ac:spMk id="4" creationId="{D253D672-2E2B-C010-BCF0-73F1870C62B6}"/>
          </ac:spMkLst>
        </pc:spChg>
        <pc:spChg chg="add del mod">
          <ac:chgData name="Ackerson, Jenny" userId="0342afd8-f5db-463a-8ef7-fdfcd93849b5" providerId="ADAL" clId="{060C6245-584C-44FF-B0FE-D2853EB88DA3}" dt="2023-11-21T20:36:20.002" v="7494" actId="478"/>
          <ac:spMkLst>
            <pc:docMk/>
            <pc:sldMk cId="3125133949" sldId="1008"/>
            <ac:spMk id="5" creationId="{B55748D7-77C2-0A3D-C1A3-684EC7795A49}"/>
          </ac:spMkLst>
        </pc:spChg>
        <pc:picChg chg="del mod">
          <ac:chgData name="Ackerson, Jenny" userId="0342afd8-f5db-463a-8ef7-fdfcd93849b5" providerId="ADAL" clId="{060C6245-584C-44FF-B0FE-D2853EB88DA3}" dt="2023-11-21T20:36:16.725" v="7493" actId="478"/>
          <ac:picMkLst>
            <pc:docMk/>
            <pc:sldMk cId="3125133949" sldId="1008"/>
            <ac:picMk id="6" creationId="{B4C66CD0-1E00-8C9D-0699-ED889742006F}"/>
          </ac:picMkLst>
        </pc:picChg>
        <pc:picChg chg="mod">
          <ac:chgData name="Ackerson, Jenny" userId="0342afd8-f5db-463a-8ef7-fdfcd93849b5" providerId="ADAL" clId="{060C6245-584C-44FF-B0FE-D2853EB88DA3}" dt="2023-11-21T20:48:05.360" v="8966" actId="962"/>
          <ac:picMkLst>
            <pc:docMk/>
            <pc:sldMk cId="3125133949" sldId="1008"/>
            <ac:picMk id="8" creationId="{F5E8F009-EF84-EDA4-6554-2EFF43D280CD}"/>
          </ac:picMkLst>
        </pc:picChg>
        <pc:picChg chg="add mod">
          <ac:chgData name="Ackerson, Jenny" userId="0342afd8-f5db-463a-8ef7-fdfcd93849b5" providerId="ADAL" clId="{060C6245-584C-44FF-B0FE-D2853EB88DA3}" dt="2023-11-21T20:49:20.136" v="9390" actId="962"/>
          <ac:picMkLst>
            <pc:docMk/>
            <pc:sldMk cId="3125133949" sldId="1008"/>
            <ac:picMk id="9" creationId="{4FF6D44A-3137-AF2D-580E-73FD111D8C5D}"/>
          </ac:picMkLst>
        </pc:picChg>
      </pc:sldChg>
      <pc:sldChg chg="del">
        <pc:chgData name="Ackerson, Jenny" userId="0342afd8-f5db-463a-8ef7-fdfcd93849b5" providerId="ADAL" clId="{060C6245-584C-44FF-B0FE-D2853EB88DA3}" dt="2023-11-21T15:54:40.162" v="160" actId="47"/>
        <pc:sldMkLst>
          <pc:docMk/>
          <pc:sldMk cId="1067170460" sldId="1017"/>
        </pc:sldMkLst>
      </pc:sldChg>
      <pc:sldChg chg="del">
        <pc:chgData name="Ackerson, Jenny" userId="0342afd8-f5db-463a-8ef7-fdfcd93849b5" providerId="ADAL" clId="{060C6245-584C-44FF-B0FE-D2853EB88DA3}" dt="2023-11-21T16:39:09.312" v="541" actId="47"/>
        <pc:sldMkLst>
          <pc:docMk/>
          <pc:sldMk cId="1766504762" sldId="1019"/>
        </pc:sldMkLst>
      </pc:sldChg>
      <pc:sldChg chg="del">
        <pc:chgData name="Ackerson, Jenny" userId="0342afd8-f5db-463a-8ef7-fdfcd93849b5" providerId="ADAL" clId="{060C6245-584C-44FF-B0FE-D2853EB88DA3}" dt="2023-11-21T16:51:13.561" v="1120" actId="47"/>
        <pc:sldMkLst>
          <pc:docMk/>
          <pc:sldMk cId="3217354977" sldId="1020"/>
        </pc:sldMkLst>
      </pc:sldChg>
      <pc:sldChg chg="del">
        <pc:chgData name="Ackerson, Jenny" userId="0342afd8-f5db-463a-8ef7-fdfcd93849b5" providerId="ADAL" clId="{060C6245-584C-44FF-B0FE-D2853EB88DA3}" dt="2023-11-21T16:51:13.561" v="1120" actId="47"/>
        <pc:sldMkLst>
          <pc:docMk/>
          <pc:sldMk cId="216203076" sldId="1021"/>
        </pc:sldMkLst>
      </pc:sldChg>
      <pc:sldChg chg="del">
        <pc:chgData name="Ackerson, Jenny" userId="0342afd8-f5db-463a-8ef7-fdfcd93849b5" providerId="ADAL" clId="{060C6245-584C-44FF-B0FE-D2853EB88DA3}" dt="2023-11-24T21:40:08.490" v="13862" actId="47"/>
        <pc:sldMkLst>
          <pc:docMk/>
          <pc:sldMk cId="2816602723" sldId="1023"/>
        </pc:sldMkLst>
      </pc:sldChg>
      <pc:sldChg chg="addSp delSp modSp mod modNotesTx">
        <pc:chgData name="Ackerson, Jenny" userId="0342afd8-f5db-463a-8ef7-fdfcd93849b5" providerId="ADAL" clId="{060C6245-584C-44FF-B0FE-D2853EB88DA3}" dt="2023-11-27T19:36:41.319" v="18443" actId="962"/>
        <pc:sldMkLst>
          <pc:docMk/>
          <pc:sldMk cId="344714780" sldId="1027"/>
        </pc:sldMkLst>
        <pc:spChg chg="mod">
          <ac:chgData name="Ackerson, Jenny" userId="0342afd8-f5db-463a-8ef7-fdfcd93849b5" providerId="ADAL" clId="{060C6245-584C-44FF-B0FE-D2853EB88DA3}" dt="2023-11-27T19:33:45.743" v="18439" actId="20577"/>
          <ac:spMkLst>
            <pc:docMk/>
            <pc:sldMk cId="344714780" sldId="1027"/>
            <ac:spMk id="3" creationId="{048580AE-66D8-AC33-D1FC-C680E8860246}"/>
          </ac:spMkLst>
        </pc:spChg>
        <pc:spChg chg="mod">
          <ac:chgData name="Ackerson, Jenny" userId="0342afd8-f5db-463a-8ef7-fdfcd93849b5" providerId="ADAL" clId="{060C6245-584C-44FF-B0FE-D2853EB88DA3}" dt="2023-11-27T19:36:41.319" v="18443" actId="962"/>
          <ac:spMkLst>
            <pc:docMk/>
            <pc:sldMk cId="344714780" sldId="1027"/>
            <ac:spMk id="5" creationId="{22AFDA3D-D7B4-3689-2D34-337A623E727C}"/>
          </ac:spMkLst>
        </pc:spChg>
        <pc:spChg chg="mod">
          <ac:chgData name="Ackerson, Jenny" userId="0342afd8-f5db-463a-8ef7-fdfcd93849b5" providerId="ADAL" clId="{060C6245-584C-44FF-B0FE-D2853EB88DA3}" dt="2023-11-21T19:31:10.674" v="4431" actId="962"/>
          <ac:spMkLst>
            <pc:docMk/>
            <pc:sldMk cId="344714780" sldId="1027"/>
            <ac:spMk id="6" creationId="{B7AEE731-F74D-A594-2957-47691AAEFDC8}"/>
          </ac:spMkLst>
        </pc:spChg>
        <pc:spChg chg="add del mod">
          <ac:chgData name="Ackerson, Jenny" userId="0342afd8-f5db-463a-8ef7-fdfcd93849b5" providerId="ADAL" clId="{060C6245-584C-44FF-B0FE-D2853EB88DA3}" dt="2023-11-21T16:54:58.888" v="1452"/>
          <ac:spMkLst>
            <pc:docMk/>
            <pc:sldMk cId="344714780" sldId="1027"/>
            <ac:spMk id="9" creationId="{13E5DAB6-6529-7E8C-27B0-DE3E8FB4DF46}"/>
          </ac:spMkLst>
        </pc:spChg>
        <pc:spChg chg="add del mod">
          <ac:chgData name="Ackerson, Jenny" userId="0342afd8-f5db-463a-8ef7-fdfcd93849b5" providerId="ADAL" clId="{060C6245-584C-44FF-B0FE-D2853EB88DA3}" dt="2023-11-21T16:55:01.743" v="1454"/>
          <ac:spMkLst>
            <pc:docMk/>
            <pc:sldMk cId="344714780" sldId="1027"/>
            <ac:spMk id="10" creationId="{120994C8-D0E9-6FCB-92AC-08F26455CDF4}"/>
          </ac:spMkLst>
        </pc:spChg>
        <pc:picChg chg="del">
          <ac:chgData name="Ackerson, Jenny" userId="0342afd8-f5db-463a-8ef7-fdfcd93849b5" providerId="ADAL" clId="{060C6245-584C-44FF-B0FE-D2853EB88DA3}" dt="2023-11-21T16:43:55.723" v="637" actId="478"/>
          <ac:picMkLst>
            <pc:docMk/>
            <pc:sldMk cId="344714780" sldId="1027"/>
            <ac:picMk id="4" creationId="{84A16073-85C3-2024-8C5A-D2EE098337F8}"/>
          </ac:picMkLst>
        </pc:picChg>
        <pc:picChg chg="add mod">
          <ac:chgData name="Ackerson, Jenny" userId="0342afd8-f5db-463a-8ef7-fdfcd93849b5" providerId="ADAL" clId="{060C6245-584C-44FF-B0FE-D2853EB88DA3}" dt="2023-11-27T19:36:37.010" v="18440" actId="13244"/>
          <ac:picMkLst>
            <pc:docMk/>
            <pc:sldMk cId="344714780" sldId="1027"/>
            <ac:picMk id="8" creationId="{34DC572F-B3DA-A46F-8FDB-B34DE7D619E4}"/>
          </ac:picMkLst>
        </pc:picChg>
      </pc:sldChg>
      <pc:sldChg chg="del">
        <pc:chgData name="Ackerson, Jenny" userId="0342afd8-f5db-463a-8ef7-fdfcd93849b5" providerId="ADAL" clId="{060C6245-584C-44FF-B0FE-D2853EB88DA3}" dt="2023-11-21T16:39:21.315" v="542" actId="47"/>
        <pc:sldMkLst>
          <pc:docMk/>
          <pc:sldMk cId="1823757023" sldId="1028"/>
        </pc:sldMkLst>
      </pc:sldChg>
      <pc:sldChg chg="del">
        <pc:chgData name="Ackerson, Jenny" userId="0342afd8-f5db-463a-8ef7-fdfcd93849b5" providerId="ADAL" clId="{060C6245-584C-44FF-B0FE-D2853EB88DA3}" dt="2023-11-21T15:54:17.984" v="159" actId="47"/>
        <pc:sldMkLst>
          <pc:docMk/>
          <pc:sldMk cId="2565192955" sldId="1033"/>
        </pc:sldMkLst>
      </pc:sldChg>
      <pc:sldChg chg="addSp delSp modSp add del mod">
        <pc:chgData name="Ackerson, Jenny" userId="0342afd8-f5db-463a-8ef7-fdfcd93849b5" providerId="ADAL" clId="{060C6245-584C-44FF-B0FE-D2853EB88DA3}" dt="2023-11-21T19:37:12.017" v="4514" actId="2696"/>
        <pc:sldMkLst>
          <pc:docMk/>
          <pc:sldMk cId="755311033" sldId="1052"/>
        </pc:sldMkLst>
        <pc:spChg chg="mod">
          <ac:chgData name="Ackerson, Jenny" userId="0342afd8-f5db-463a-8ef7-fdfcd93849b5" providerId="ADAL" clId="{060C6245-584C-44FF-B0FE-D2853EB88DA3}" dt="2023-11-21T19:27:55.143" v="4208" actId="6549"/>
          <ac:spMkLst>
            <pc:docMk/>
            <pc:sldMk cId="755311033" sldId="1052"/>
            <ac:spMk id="2" creationId="{1298BF95-7206-B27E-0672-7AE8DF5CDD80}"/>
          </ac:spMkLst>
        </pc:spChg>
        <pc:spChg chg="mod">
          <ac:chgData name="Ackerson, Jenny" userId="0342afd8-f5db-463a-8ef7-fdfcd93849b5" providerId="ADAL" clId="{060C6245-584C-44FF-B0FE-D2853EB88DA3}" dt="2023-11-21T19:32:21.759" v="4497" actId="20577"/>
          <ac:spMkLst>
            <pc:docMk/>
            <pc:sldMk cId="755311033" sldId="1052"/>
            <ac:spMk id="3" creationId="{BBC5B5CA-DC73-F228-3F8A-91DCB5F6A8AB}"/>
          </ac:spMkLst>
        </pc:spChg>
        <pc:picChg chg="add del mod">
          <ac:chgData name="Ackerson, Jenny" userId="0342afd8-f5db-463a-8ef7-fdfcd93849b5" providerId="ADAL" clId="{060C6245-584C-44FF-B0FE-D2853EB88DA3}" dt="2023-11-21T19:34:38.015" v="4509" actId="478"/>
          <ac:picMkLst>
            <pc:docMk/>
            <pc:sldMk cId="755311033" sldId="1052"/>
            <ac:picMk id="6" creationId="{AAB046E2-0CF4-3BCD-1F83-EE15411A72BC}"/>
          </ac:picMkLst>
        </pc:picChg>
        <pc:picChg chg="del">
          <ac:chgData name="Ackerson, Jenny" userId="0342afd8-f5db-463a-8ef7-fdfcd93849b5" providerId="ADAL" clId="{060C6245-584C-44FF-B0FE-D2853EB88DA3}" dt="2023-11-21T19:33:12.247" v="4505" actId="478"/>
          <ac:picMkLst>
            <pc:docMk/>
            <pc:sldMk cId="755311033" sldId="1052"/>
            <ac:picMk id="9" creationId="{52E12F80-1C63-D634-6FD7-48D72D856588}"/>
          </ac:picMkLst>
        </pc:picChg>
      </pc:sldChg>
      <pc:sldChg chg="addSp delSp modSp add mod modClrScheme chgLayout modNotesTx">
        <pc:chgData name="Ackerson, Jenny" userId="0342afd8-f5db-463a-8ef7-fdfcd93849b5" providerId="ADAL" clId="{060C6245-584C-44FF-B0FE-D2853EB88DA3}" dt="2023-11-27T16:32:57.644" v="15471" actId="1035"/>
        <pc:sldMkLst>
          <pc:docMk/>
          <pc:sldMk cId="2500778710" sldId="1053"/>
        </pc:sldMkLst>
        <pc:spChg chg="mod">
          <ac:chgData name="Ackerson, Jenny" userId="0342afd8-f5db-463a-8ef7-fdfcd93849b5" providerId="ADAL" clId="{060C6245-584C-44FF-B0FE-D2853EB88DA3}" dt="2023-11-21T19:54:42.124" v="6292" actId="20577"/>
          <ac:spMkLst>
            <pc:docMk/>
            <pc:sldMk cId="2500778710" sldId="1053"/>
            <ac:spMk id="2" creationId="{D0B077A8-F8BF-BE58-1273-54546740D776}"/>
          </ac:spMkLst>
        </pc:spChg>
        <pc:picChg chg="del">
          <ac:chgData name="Ackerson, Jenny" userId="0342afd8-f5db-463a-8ef7-fdfcd93849b5" providerId="ADAL" clId="{060C6245-584C-44FF-B0FE-D2853EB88DA3}" dt="2023-11-21T15:44:45.542" v="19" actId="478"/>
          <ac:picMkLst>
            <pc:docMk/>
            <pc:sldMk cId="2500778710" sldId="1053"/>
            <ac:picMk id="3" creationId="{6632FD88-3558-F558-3A88-E5AC2DCF665E}"/>
          </ac:picMkLst>
        </pc:picChg>
        <pc:picChg chg="del">
          <ac:chgData name="Ackerson, Jenny" userId="0342afd8-f5db-463a-8ef7-fdfcd93849b5" providerId="ADAL" clId="{060C6245-584C-44FF-B0FE-D2853EB88DA3}" dt="2023-11-21T15:44:44.523" v="18" actId="478"/>
          <ac:picMkLst>
            <pc:docMk/>
            <pc:sldMk cId="2500778710" sldId="1053"/>
            <ac:picMk id="5" creationId="{4AFE8A83-FF06-429E-B921-1E589FC9EEE4}"/>
          </ac:picMkLst>
        </pc:picChg>
        <pc:picChg chg="add mod modCrop">
          <ac:chgData name="Ackerson, Jenny" userId="0342afd8-f5db-463a-8ef7-fdfcd93849b5" providerId="ADAL" clId="{060C6245-584C-44FF-B0FE-D2853EB88DA3}" dt="2023-11-21T19:52:15.385" v="5911" actId="962"/>
          <ac:picMkLst>
            <pc:docMk/>
            <pc:sldMk cId="2500778710" sldId="1053"/>
            <ac:picMk id="6" creationId="{377A0591-DFBA-2B9F-1486-2FB2DF2FA26C}"/>
          </ac:picMkLst>
        </pc:picChg>
        <pc:picChg chg="add del mod">
          <ac:chgData name="Ackerson, Jenny" userId="0342afd8-f5db-463a-8ef7-fdfcd93849b5" providerId="ADAL" clId="{060C6245-584C-44FF-B0FE-D2853EB88DA3}" dt="2023-11-21T15:50:39.893" v="43" actId="21"/>
          <ac:picMkLst>
            <pc:docMk/>
            <pc:sldMk cId="2500778710" sldId="1053"/>
            <ac:picMk id="8" creationId="{02641E07-6276-80EB-F879-2ADD5B58A5EC}"/>
          </ac:picMkLst>
        </pc:picChg>
        <pc:picChg chg="add del mod">
          <ac:chgData name="Ackerson, Jenny" userId="0342afd8-f5db-463a-8ef7-fdfcd93849b5" providerId="ADAL" clId="{060C6245-584C-44FF-B0FE-D2853EB88DA3}" dt="2023-11-21T15:50:39.893" v="43" actId="21"/>
          <ac:picMkLst>
            <pc:docMk/>
            <pc:sldMk cId="2500778710" sldId="1053"/>
            <ac:picMk id="10" creationId="{F2C35F48-5A52-3E1C-D4A0-5352D2886CE5}"/>
          </ac:picMkLst>
        </pc:picChg>
        <pc:picChg chg="add mod">
          <ac:chgData name="Ackerson, Jenny" userId="0342afd8-f5db-463a-8ef7-fdfcd93849b5" providerId="ADAL" clId="{060C6245-584C-44FF-B0FE-D2853EB88DA3}" dt="2023-11-27T16:32:57.644" v="15471" actId="1035"/>
          <ac:picMkLst>
            <pc:docMk/>
            <pc:sldMk cId="2500778710" sldId="1053"/>
            <ac:picMk id="11" creationId="{8340B0B8-0338-FE6B-4E4A-748368C56D8A}"/>
          </ac:picMkLst>
        </pc:picChg>
      </pc:sldChg>
      <pc:sldChg chg="addSp delSp modSp add mod modNotesTx">
        <pc:chgData name="Ackerson, Jenny" userId="0342afd8-f5db-463a-8ef7-fdfcd93849b5" providerId="ADAL" clId="{060C6245-584C-44FF-B0FE-D2853EB88DA3}" dt="2023-11-22T21:22:29.540" v="11853" actId="20577"/>
        <pc:sldMkLst>
          <pc:docMk/>
          <pc:sldMk cId="1582311345" sldId="1054"/>
        </pc:sldMkLst>
        <pc:spChg chg="mod">
          <ac:chgData name="Ackerson, Jenny" userId="0342afd8-f5db-463a-8ef7-fdfcd93849b5" providerId="ADAL" clId="{060C6245-584C-44FF-B0FE-D2853EB88DA3}" dt="2023-11-21T19:55:22.765" v="6354" actId="20577"/>
          <ac:spMkLst>
            <pc:docMk/>
            <pc:sldMk cId="1582311345" sldId="1054"/>
            <ac:spMk id="2" creationId="{D0B077A8-F8BF-BE58-1273-54546740D776}"/>
          </ac:spMkLst>
        </pc:spChg>
        <pc:picChg chg="del">
          <ac:chgData name="Ackerson, Jenny" userId="0342afd8-f5db-463a-8ef7-fdfcd93849b5" providerId="ADAL" clId="{060C6245-584C-44FF-B0FE-D2853EB88DA3}" dt="2023-11-21T15:50:32.282" v="42" actId="478"/>
          <ac:picMkLst>
            <pc:docMk/>
            <pc:sldMk cId="1582311345" sldId="1054"/>
            <ac:picMk id="3" creationId="{6632FD88-3558-F558-3A88-E5AC2DCF665E}"/>
          </ac:picMkLst>
        </pc:picChg>
        <pc:picChg chg="add mod modCrop">
          <ac:chgData name="Ackerson, Jenny" userId="0342afd8-f5db-463a-8ef7-fdfcd93849b5" providerId="ADAL" clId="{060C6245-584C-44FF-B0FE-D2853EB88DA3}" dt="2023-11-21T19:56:19.074" v="6580" actId="962"/>
          <ac:picMkLst>
            <pc:docMk/>
            <pc:sldMk cId="1582311345" sldId="1054"/>
            <ac:picMk id="4" creationId="{0A357E6C-3A13-E7E6-E2F3-FC928EEA2D30}"/>
          </ac:picMkLst>
        </pc:picChg>
        <pc:picChg chg="del">
          <ac:chgData name="Ackerson, Jenny" userId="0342afd8-f5db-463a-8ef7-fdfcd93849b5" providerId="ADAL" clId="{060C6245-584C-44FF-B0FE-D2853EB88DA3}" dt="2023-11-21T15:50:31.978" v="41" actId="478"/>
          <ac:picMkLst>
            <pc:docMk/>
            <pc:sldMk cId="1582311345" sldId="1054"/>
            <ac:picMk id="5" creationId="{4AFE8A83-FF06-429E-B921-1E589FC9EEE4}"/>
          </ac:picMkLst>
        </pc:picChg>
        <pc:picChg chg="add mod modCrop">
          <ac:chgData name="Ackerson, Jenny" userId="0342afd8-f5db-463a-8ef7-fdfcd93849b5" providerId="ADAL" clId="{060C6245-584C-44FF-B0FE-D2853EB88DA3}" dt="2023-11-21T19:56:25.962" v="6606" actId="962"/>
          <ac:picMkLst>
            <pc:docMk/>
            <pc:sldMk cId="1582311345" sldId="1054"/>
            <ac:picMk id="6" creationId="{7B2495EF-620F-F24E-9F3B-AB35E5F22BA3}"/>
          </ac:picMkLst>
        </pc:picChg>
      </pc:sldChg>
      <pc:sldChg chg="addSp delSp modSp add mod modNotesTx">
        <pc:chgData name="Ackerson, Jenny" userId="0342afd8-f5db-463a-8ef7-fdfcd93849b5" providerId="ADAL" clId="{060C6245-584C-44FF-B0FE-D2853EB88DA3}" dt="2023-11-21T21:01:42.707" v="10428" actId="962"/>
        <pc:sldMkLst>
          <pc:docMk/>
          <pc:sldMk cId="620092896" sldId="1055"/>
        </pc:sldMkLst>
        <pc:spChg chg="mod">
          <ac:chgData name="Ackerson, Jenny" userId="0342afd8-f5db-463a-8ef7-fdfcd93849b5" providerId="ADAL" clId="{060C6245-584C-44FF-B0FE-D2853EB88DA3}" dt="2023-11-21T15:56:49.300" v="200" actId="20577"/>
          <ac:spMkLst>
            <pc:docMk/>
            <pc:sldMk cId="620092896" sldId="1055"/>
            <ac:spMk id="2" creationId="{D0B077A8-F8BF-BE58-1273-54546740D776}"/>
          </ac:spMkLst>
        </pc:spChg>
        <pc:picChg chg="del">
          <ac:chgData name="Ackerson, Jenny" userId="0342afd8-f5db-463a-8ef7-fdfcd93849b5" providerId="ADAL" clId="{060C6245-584C-44FF-B0FE-D2853EB88DA3}" dt="2023-11-21T15:54:53.331" v="163" actId="478"/>
          <ac:picMkLst>
            <pc:docMk/>
            <pc:sldMk cId="620092896" sldId="1055"/>
            <ac:picMk id="3" creationId="{6632FD88-3558-F558-3A88-E5AC2DCF665E}"/>
          </ac:picMkLst>
        </pc:picChg>
        <pc:picChg chg="del">
          <ac:chgData name="Ackerson, Jenny" userId="0342afd8-f5db-463a-8ef7-fdfcd93849b5" providerId="ADAL" clId="{060C6245-584C-44FF-B0FE-D2853EB88DA3}" dt="2023-11-21T15:54:53.699" v="164" actId="478"/>
          <ac:picMkLst>
            <pc:docMk/>
            <pc:sldMk cId="620092896" sldId="1055"/>
            <ac:picMk id="5" creationId="{4AFE8A83-FF06-429E-B921-1E589FC9EEE4}"/>
          </ac:picMkLst>
        </pc:picChg>
        <pc:picChg chg="add mod modCrop">
          <ac:chgData name="Ackerson, Jenny" userId="0342afd8-f5db-463a-8ef7-fdfcd93849b5" providerId="ADAL" clId="{060C6245-584C-44FF-B0FE-D2853EB88DA3}" dt="2023-11-21T21:01:42.707" v="10428" actId="962"/>
          <ac:picMkLst>
            <pc:docMk/>
            <pc:sldMk cId="620092896" sldId="1055"/>
            <ac:picMk id="6" creationId="{4CF1C074-FF06-9920-FE32-5529F3FEB4E3}"/>
          </ac:picMkLst>
        </pc:picChg>
        <pc:picChg chg="add del mod">
          <ac:chgData name="Ackerson, Jenny" userId="0342afd8-f5db-463a-8ef7-fdfcd93849b5" providerId="ADAL" clId="{060C6245-584C-44FF-B0FE-D2853EB88DA3}" dt="2023-11-21T15:56:12.553" v="173" actId="21"/>
          <ac:picMkLst>
            <pc:docMk/>
            <pc:sldMk cId="620092896" sldId="1055"/>
            <ac:picMk id="8" creationId="{8EA51C94-5B61-79DC-9583-BDABC5FC402A}"/>
          </ac:picMkLst>
        </pc:picChg>
        <pc:picChg chg="add del mod">
          <ac:chgData name="Ackerson, Jenny" userId="0342afd8-f5db-463a-8ef7-fdfcd93849b5" providerId="ADAL" clId="{060C6245-584C-44FF-B0FE-D2853EB88DA3}" dt="2023-11-21T15:56:12.553" v="173" actId="21"/>
          <ac:picMkLst>
            <pc:docMk/>
            <pc:sldMk cId="620092896" sldId="1055"/>
            <ac:picMk id="10" creationId="{55F06007-A76E-3975-6F84-D1CF2D863A5C}"/>
          </ac:picMkLst>
        </pc:picChg>
      </pc:sldChg>
      <pc:sldChg chg="addSp delSp modSp add mod modNotesTx">
        <pc:chgData name="Ackerson, Jenny" userId="0342afd8-f5db-463a-8ef7-fdfcd93849b5" providerId="ADAL" clId="{060C6245-584C-44FF-B0FE-D2853EB88DA3}" dt="2023-11-22T21:34:51.826" v="12126" actId="20577"/>
        <pc:sldMkLst>
          <pc:docMk/>
          <pc:sldMk cId="1891185738" sldId="1056"/>
        </pc:sldMkLst>
        <pc:spChg chg="mod">
          <ac:chgData name="Ackerson, Jenny" userId="0342afd8-f5db-463a-8ef7-fdfcd93849b5" providerId="ADAL" clId="{060C6245-584C-44FF-B0FE-D2853EB88DA3}" dt="2023-11-21T16:00:46.164" v="241" actId="20577"/>
          <ac:spMkLst>
            <pc:docMk/>
            <pc:sldMk cId="1891185738" sldId="1056"/>
            <ac:spMk id="2" creationId="{D0B077A8-F8BF-BE58-1273-54546740D776}"/>
          </ac:spMkLst>
        </pc:spChg>
        <pc:picChg chg="del">
          <ac:chgData name="Ackerson, Jenny" userId="0342afd8-f5db-463a-8ef7-fdfcd93849b5" providerId="ADAL" clId="{060C6245-584C-44FF-B0FE-D2853EB88DA3}" dt="2023-11-21T15:54:55.357" v="165" actId="478"/>
          <ac:picMkLst>
            <pc:docMk/>
            <pc:sldMk cId="1891185738" sldId="1056"/>
            <ac:picMk id="3" creationId="{6632FD88-3558-F558-3A88-E5AC2DCF665E}"/>
          </ac:picMkLst>
        </pc:picChg>
        <pc:picChg chg="add del mod modCrop">
          <ac:chgData name="Ackerson, Jenny" userId="0342afd8-f5db-463a-8ef7-fdfcd93849b5" providerId="ADAL" clId="{060C6245-584C-44FF-B0FE-D2853EB88DA3}" dt="2023-11-21T16:17:43.418" v="242" actId="478"/>
          <ac:picMkLst>
            <pc:docMk/>
            <pc:sldMk cId="1891185738" sldId="1056"/>
            <ac:picMk id="4" creationId="{93B80BBC-33DD-3A06-44CA-28EA1D92835B}"/>
          </ac:picMkLst>
        </pc:picChg>
        <pc:picChg chg="del">
          <ac:chgData name="Ackerson, Jenny" userId="0342afd8-f5db-463a-8ef7-fdfcd93849b5" providerId="ADAL" clId="{060C6245-584C-44FF-B0FE-D2853EB88DA3}" dt="2023-11-21T15:54:56.004" v="166" actId="478"/>
          <ac:picMkLst>
            <pc:docMk/>
            <pc:sldMk cId="1891185738" sldId="1056"/>
            <ac:picMk id="5" creationId="{4AFE8A83-FF06-429E-B921-1E589FC9EEE4}"/>
          </ac:picMkLst>
        </pc:picChg>
        <pc:picChg chg="add mod">
          <ac:chgData name="Ackerson, Jenny" userId="0342afd8-f5db-463a-8ef7-fdfcd93849b5" providerId="ADAL" clId="{060C6245-584C-44FF-B0FE-D2853EB88DA3}" dt="2023-11-21T21:04:24.518" v="11079" actId="962"/>
          <ac:picMkLst>
            <pc:docMk/>
            <pc:sldMk cId="1891185738" sldId="1056"/>
            <ac:picMk id="6" creationId="{1CC5548D-B347-AED1-5ECA-D5FC719B4AEA}"/>
          </ac:picMkLst>
        </pc:picChg>
        <pc:picChg chg="add mod modCrop">
          <ac:chgData name="Ackerson, Jenny" userId="0342afd8-f5db-463a-8ef7-fdfcd93849b5" providerId="ADAL" clId="{060C6245-584C-44FF-B0FE-D2853EB88DA3}" dt="2023-11-21T21:04:45.502" v="11105" actId="962"/>
          <ac:picMkLst>
            <pc:docMk/>
            <pc:sldMk cId="1891185738" sldId="1056"/>
            <ac:picMk id="8" creationId="{93B557A9-DD17-5EAD-A4F7-20444939CFE0}"/>
          </ac:picMkLst>
        </pc:picChg>
      </pc:sldChg>
      <pc:sldChg chg="addSp delSp modSp add mod modNotesTx">
        <pc:chgData name="Ackerson, Jenny" userId="0342afd8-f5db-463a-8ef7-fdfcd93849b5" providerId="ADAL" clId="{060C6245-584C-44FF-B0FE-D2853EB88DA3}" dt="2023-11-27T19:37:48.988" v="18447" actId="13244"/>
        <pc:sldMkLst>
          <pc:docMk/>
          <pc:sldMk cId="3854067146" sldId="1057"/>
        </pc:sldMkLst>
        <pc:spChg chg="mod">
          <ac:chgData name="Ackerson, Jenny" userId="0342afd8-f5db-463a-8ef7-fdfcd93849b5" providerId="ADAL" clId="{060C6245-584C-44FF-B0FE-D2853EB88DA3}" dt="2023-11-21T16:51:30.799" v="1135" actId="20577"/>
          <ac:spMkLst>
            <pc:docMk/>
            <pc:sldMk cId="3854067146" sldId="1057"/>
            <ac:spMk id="2" creationId="{CE07A11A-F930-AFEC-B449-075D406C2554}"/>
          </ac:spMkLst>
        </pc:spChg>
        <pc:spChg chg="mod">
          <ac:chgData name="Ackerson, Jenny" userId="0342afd8-f5db-463a-8ef7-fdfcd93849b5" providerId="ADAL" clId="{060C6245-584C-44FF-B0FE-D2853EB88DA3}" dt="2023-11-27T19:33:40.289" v="18433" actId="20577"/>
          <ac:spMkLst>
            <pc:docMk/>
            <pc:sldMk cId="3854067146" sldId="1057"/>
            <ac:spMk id="3" creationId="{048580AE-66D8-AC33-D1FC-C680E8860246}"/>
          </ac:spMkLst>
        </pc:spChg>
        <pc:spChg chg="mod">
          <ac:chgData name="Ackerson, Jenny" userId="0342afd8-f5db-463a-8ef7-fdfcd93849b5" providerId="ADAL" clId="{060C6245-584C-44FF-B0FE-D2853EB88DA3}" dt="2023-11-21T19:31:18.378" v="4433" actId="962"/>
          <ac:spMkLst>
            <pc:docMk/>
            <pc:sldMk cId="3854067146" sldId="1057"/>
            <ac:spMk id="6" creationId="{B7AEE731-F74D-A594-2957-47691AAEFDC8}"/>
          </ac:spMkLst>
        </pc:spChg>
        <pc:picChg chg="add mod">
          <ac:chgData name="Ackerson, Jenny" userId="0342afd8-f5db-463a-8ef7-fdfcd93849b5" providerId="ADAL" clId="{060C6245-584C-44FF-B0FE-D2853EB88DA3}" dt="2023-11-27T19:37:48.988" v="18447" actId="13244"/>
          <ac:picMkLst>
            <pc:docMk/>
            <pc:sldMk cId="3854067146" sldId="1057"/>
            <ac:picMk id="7" creationId="{CFB194E3-6F33-80F9-99DC-00E4A239D40D}"/>
          </ac:picMkLst>
        </pc:picChg>
        <pc:picChg chg="del">
          <ac:chgData name="Ackerson, Jenny" userId="0342afd8-f5db-463a-8ef7-fdfcd93849b5" providerId="ADAL" clId="{060C6245-584C-44FF-B0FE-D2853EB88DA3}" dt="2023-11-21T16:51:32.975" v="1136" actId="478"/>
          <ac:picMkLst>
            <pc:docMk/>
            <pc:sldMk cId="3854067146" sldId="1057"/>
            <ac:picMk id="8" creationId="{34DC572F-B3DA-A46F-8FDB-B34DE7D619E4}"/>
          </ac:picMkLst>
        </pc:picChg>
      </pc:sldChg>
      <pc:sldChg chg="modSp new mod addCm modCm modNotesTx">
        <pc:chgData name="Ackerson, Jenny" userId="0342afd8-f5db-463a-8ef7-fdfcd93849b5" providerId="ADAL" clId="{060C6245-584C-44FF-B0FE-D2853EB88DA3}" dt="2023-11-27T16:30:04.223" v="15444"/>
        <pc:sldMkLst>
          <pc:docMk/>
          <pc:sldMk cId="2542301186" sldId="1058"/>
        </pc:sldMkLst>
        <pc:spChg chg="mod">
          <ac:chgData name="Ackerson, Jenny" userId="0342afd8-f5db-463a-8ef7-fdfcd93849b5" providerId="ADAL" clId="{060C6245-584C-44FF-B0FE-D2853EB88DA3}" dt="2023-11-21T19:37:01.622" v="4511"/>
          <ac:spMkLst>
            <pc:docMk/>
            <pc:sldMk cId="2542301186" sldId="1058"/>
            <ac:spMk id="2" creationId="{6449AF76-1464-B952-47D5-2882FE37963E}"/>
          </ac:spMkLst>
        </pc:spChg>
        <pc:spChg chg="mod">
          <ac:chgData name="Ackerson, Jenny" userId="0342afd8-f5db-463a-8ef7-fdfcd93849b5" providerId="ADAL" clId="{060C6245-584C-44FF-B0FE-D2853EB88DA3}" dt="2023-11-21T19:40:45.191" v="4799" actId="404"/>
          <ac:spMkLst>
            <pc:docMk/>
            <pc:sldMk cId="2542301186" sldId="1058"/>
            <ac:spMk id="3" creationId="{B38053D7-0FA0-EEC5-0CB7-AEC3462E1E9A}"/>
          </ac:spMkLst>
        </pc:spChg>
        <pc:spChg chg="mod">
          <ac:chgData name="Ackerson, Jenny" userId="0342afd8-f5db-463a-8ef7-fdfcd93849b5" providerId="ADAL" clId="{060C6245-584C-44FF-B0FE-D2853EB88DA3}" dt="2023-11-21T19:49:01.195" v="5300"/>
          <ac:spMkLst>
            <pc:docMk/>
            <pc:sldMk cId="2542301186" sldId="1058"/>
            <ac:spMk id="4" creationId="{ED4845ED-3702-4D8B-809F-A064EC436E85}"/>
          </ac:spMkLst>
        </pc:spChg>
        <pc:extLst>
          <p:ext xmlns:p="http://schemas.openxmlformats.org/presentationml/2006/main" uri="{D6D511B9-2390-475A-947B-AFAB55BFBCF1}">
            <pc226:cmChg xmlns:pc226="http://schemas.microsoft.com/office/powerpoint/2022/06/main/command" chg="add mod">
              <pc226:chgData name="Ackerson, Jenny" userId="0342afd8-f5db-463a-8ef7-fdfcd93849b5" providerId="ADAL" clId="{060C6245-584C-44FF-B0FE-D2853EB88DA3}" dt="2023-11-27T16:30:04.223" v="15444"/>
              <pc2:cmMkLst xmlns:pc2="http://schemas.microsoft.com/office/powerpoint/2019/9/main/command">
                <pc:docMk/>
                <pc:sldMk cId="2542301186" sldId="1058"/>
                <pc2:cmMk id="{001AB63C-802D-4A5C-BA99-AC7D0931038C}"/>
              </pc2:cmMkLst>
            </pc226:cmChg>
          </p:ext>
        </pc:extLst>
      </pc:sldChg>
      <pc:sldChg chg="addSp delSp modSp add mod modNotesTx">
        <pc:chgData name="Ackerson, Jenny" userId="0342afd8-f5db-463a-8ef7-fdfcd93849b5" providerId="ADAL" clId="{060C6245-584C-44FF-B0FE-D2853EB88DA3}" dt="2023-11-27T19:43:30.556" v="18617" actId="20577"/>
        <pc:sldMkLst>
          <pc:docMk/>
          <pc:sldMk cId="1314514800" sldId="1059"/>
        </pc:sldMkLst>
        <pc:spChg chg="mod">
          <ac:chgData name="Ackerson, Jenny" userId="0342afd8-f5db-463a-8ef7-fdfcd93849b5" providerId="ADAL" clId="{060C6245-584C-44FF-B0FE-D2853EB88DA3}" dt="2023-11-27T19:43:30.556" v="18617" actId="20577"/>
          <ac:spMkLst>
            <pc:docMk/>
            <pc:sldMk cId="1314514800" sldId="1059"/>
            <ac:spMk id="2" creationId="{6D92D6B0-8262-989C-8064-73360EB8E899}"/>
          </ac:spMkLst>
        </pc:spChg>
        <pc:spChg chg="mod">
          <ac:chgData name="Ackerson, Jenny" userId="0342afd8-f5db-463a-8ef7-fdfcd93849b5" providerId="ADAL" clId="{060C6245-584C-44FF-B0FE-D2853EB88DA3}" dt="2023-11-27T19:38:50.136" v="18452" actId="13244"/>
          <ac:spMkLst>
            <pc:docMk/>
            <pc:sldMk cId="1314514800" sldId="1059"/>
            <ac:spMk id="4" creationId="{D253D672-2E2B-C010-BCF0-73F1870C62B6}"/>
          </ac:spMkLst>
        </pc:spChg>
        <pc:spChg chg="add del mod">
          <ac:chgData name="Ackerson, Jenny" userId="0342afd8-f5db-463a-8ef7-fdfcd93849b5" providerId="ADAL" clId="{060C6245-584C-44FF-B0FE-D2853EB88DA3}" dt="2023-11-21T20:36:10.407" v="7490" actId="478"/>
          <ac:spMkLst>
            <pc:docMk/>
            <pc:sldMk cId="1314514800" sldId="1059"/>
            <ac:spMk id="5" creationId="{8F1495CF-58C9-CD83-1396-70FC15C3E77D}"/>
          </ac:spMkLst>
        </pc:spChg>
        <pc:spChg chg="add mod">
          <ac:chgData name="Ackerson, Jenny" userId="0342afd8-f5db-463a-8ef7-fdfcd93849b5" providerId="ADAL" clId="{060C6245-584C-44FF-B0FE-D2853EB88DA3}" dt="2023-11-27T19:38:56.515" v="18453" actId="962"/>
          <ac:spMkLst>
            <pc:docMk/>
            <pc:sldMk cId="1314514800" sldId="1059"/>
            <ac:spMk id="7" creationId="{78A03D66-3DED-9137-09B2-3DFA5F1734D8}"/>
          </ac:spMkLst>
        </pc:spChg>
        <pc:spChg chg="add mod">
          <ac:chgData name="Ackerson, Jenny" userId="0342afd8-f5db-463a-8ef7-fdfcd93849b5" providerId="ADAL" clId="{060C6245-584C-44FF-B0FE-D2853EB88DA3}" dt="2023-11-27T19:38:59.806" v="18454" actId="962"/>
          <ac:spMkLst>
            <pc:docMk/>
            <pc:sldMk cId="1314514800" sldId="1059"/>
            <ac:spMk id="9" creationId="{26084C2C-856D-C478-AC66-86E308E824A7}"/>
          </ac:spMkLst>
        </pc:spChg>
        <pc:picChg chg="add del mod">
          <ac:chgData name="Ackerson, Jenny" userId="0342afd8-f5db-463a-8ef7-fdfcd93849b5" providerId="ADAL" clId="{060C6245-584C-44FF-B0FE-D2853EB88DA3}" dt="2023-11-21T20:45:15.077" v="8520" actId="962"/>
          <ac:picMkLst>
            <pc:docMk/>
            <pc:sldMk cId="1314514800" sldId="1059"/>
            <ac:picMk id="6" creationId="{B4C66CD0-1E00-8C9D-0699-ED889742006F}"/>
          </ac:picMkLst>
        </pc:picChg>
        <pc:picChg chg="del">
          <ac:chgData name="Ackerson, Jenny" userId="0342afd8-f5db-463a-8ef7-fdfcd93849b5" providerId="ADAL" clId="{060C6245-584C-44FF-B0FE-D2853EB88DA3}" dt="2023-11-21T20:36:03.183" v="7488" actId="478"/>
          <ac:picMkLst>
            <pc:docMk/>
            <pc:sldMk cId="1314514800" sldId="1059"/>
            <ac:picMk id="8" creationId="{F5E8F009-EF84-EDA4-6554-2EFF43D280CD}"/>
          </ac:picMkLst>
        </pc:picChg>
      </pc:sldChg>
      <pc:sldChg chg="delSp modSp new del mod">
        <pc:chgData name="Ackerson, Jenny" userId="0342afd8-f5db-463a-8ef7-fdfcd93849b5" providerId="ADAL" clId="{060C6245-584C-44FF-B0FE-D2853EB88DA3}" dt="2023-11-21T21:16:51.657" v="11492" actId="47"/>
        <pc:sldMkLst>
          <pc:docMk/>
          <pc:sldMk cId="3718348493" sldId="1060"/>
        </pc:sldMkLst>
        <pc:spChg chg="mod">
          <ac:chgData name="Ackerson, Jenny" userId="0342afd8-f5db-463a-8ef7-fdfcd93849b5" providerId="ADAL" clId="{060C6245-584C-44FF-B0FE-D2853EB88DA3}" dt="2023-11-21T21:06:00.510" v="11390" actId="20577"/>
          <ac:spMkLst>
            <pc:docMk/>
            <pc:sldMk cId="3718348493" sldId="1060"/>
            <ac:spMk id="2" creationId="{27CCA771-5E24-30B4-9E19-02051903ED1D}"/>
          </ac:spMkLst>
        </pc:spChg>
        <pc:spChg chg="mod">
          <ac:chgData name="Ackerson, Jenny" userId="0342afd8-f5db-463a-8ef7-fdfcd93849b5" providerId="ADAL" clId="{060C6245-584C-44FF-B0FE-D2853EB88DA3}" dt="2023-11-21T21:16:31.961" v="11484" actId="20577"/>
          <ac:spMkLst>
            <pc:docMk/>
            <pc:sldMk cId="3718348493" sldId="1060"/>
            <ac:spMk id="3" creationId="{32E2C602-67CB-EFC3-12FF-CB7B7E7B63D3}"/>
          </ac:spMkLst>
        </pc:spChg>
        <pc:spChg chg="del">
          <ac:chgData name="Ackerson, Jenny" userId="0342afd8-f5db-463a-8ef7-fdfcd93849b5" providerId="ADAL" clId="{060C6245-584C-44FF-B0FE-D2853EB88DA3}" dt="2023-11-21T21:16:35.409" v="11485" actId="478"/>
          <ac:spMkLst>
            <pc:docMk/>
            <pc:sldMk cId="3718348493" sldId="1060"/>
            <ac:spMk id="4" creationId="{DFBC67F8-A920-9C65-FD95-7E74747C0282}"/>
          </ac:spMkLst>
        </pc:spChg>
      </pc:sldChg>
      <pc:sldChg chg="modSp new mod modNotesTx">
        <pc:chgData name="Ackerson, Jenny" userId="0342afd8-f5db-463a-8ef7-fdfcd93849b5" providerId="ADAL" clId="{060C6245-584C-44FF-B0FE-D2853EB88DA3}" dt="2023-11-27T19:33:18.761" v="18425" actId="20577"/>
        <pc:sldMkLst>
          <pc:docMk/>
          <pc:sldMk cId="1783016331" sldId="1061"/>
        </pc:sldMkLst>
        <pc:spChg chg="mod">
          <ac:chgData name="Ackerson, Jenny" userId="0342afd8-f5db-463a-8ef7-fdfcd93849b5" providerId="ADAL" clId="{060C6245-584C-44FF-B0FE-D2853EB88DA3}" dt="2023-11-21T21:16:50.297" v="11491" actId="20577"/>
          <ac:spMkLst>
            <pc:docMk/>
            <pc:sldMk cId="1783016331" sldId="1061"/>
            <ac:spMk id="2" creationId="{A98A8B27-7607-4BAB-BFCE-FCCF85539488}"/>
          </ac:spMkLst>
        </pc:spChg>
        <pc:spChg chg="mod">
          <ac:chgData name="Ackerson, Jenny" userId="0342afd8-f5db-463a-8ef7-fdfcd93849b5" providerId="ADAL" clId="{060C6245-584C-44FF-B0FE-D2853EB88DA3}" dt="2023-11-27T19:33:18.761" v="18425" actId="20577"/>
          <ac:spMkLst>
            <pc:docMk/>
            <pc:sldMk cId="1783016331" sldId="1061"/>
            <ac:spMk id="3" creationId="{5F1F26B8-EC1C-6DE4-555E-2A06341CB3BA}"/>
          </ac:spMkLst>
        </pc:spChg>
      </pc:sldChg>
      <pc:sldChg chg="modSp new del mod modNotesTx">
        <pc:chgData name="Ackerson, Jenny" userId="0342afd8-f5db-463a-8ef7-fdfcd93849b5" providerId="ADAL" clId="{060C6245-584C-44FF-B0FE-D2853EB88DA3}" dt="2023-11-24T21:40:05.694" v="13861" actId="47"/>
        <pc:sldMkLst>
          <pc:docMk/>
          <pc:sldMk cId="2938826750" sldId="1062"/>
        </pc:sldMkLst>
        <pc:spChg chg="mod">
          <ac:chgData name="Ackerson, Jenny" userId="0342afd8-f5db-463a-8ef7-fdfcd93849b5" providerId="ADAL" clId="{060C6245-584C-44FF-B0FE-D2853EB88DA3}" dt="2023-11-22T21:41:53.191" v="12140" actId="20577"/>
          <ac:spMkLst>
            <pc:docMk/>
            <pc:sldMk cId="2938826750" sldId="1062"/>
            <ac:spMk id="2" creationId="{15B4E6FF-D7E7-F39D-FC4F-AB9378E95747}"/>
          </ac:spMkLst>
        </pc:spChg>
        <pc:spChg chg="mod">
          <ac:chgData name="Ackerson, Jenny" userId="0342afd8-f5db-463a-8ef7-fdfcd93849b5" providerId="ADAL" clId="{060C6245-584C-44FF-B0FE-D2853EB88DA3}" dt="2023-11-22T21:42:22.542" v="12192" actId="20577"/>
          <ac:spMkLst>
            <pc:docMk/>
            <pc:sldMk cId="2938826750" sldId="1062"/>
            <ac:spMk id="3" creationId="{C3CA5B6A-A987-6764-8893-4F15FEC313F7}"/>
          </ac:spMkLst>
        </pc:spChg>
      </pc:sldChg>
      <pc:sldChg chg="addSp delSp modSp add del mod">
        <pc:chgData name="Ackerson, Jenny" userId="0342afd8-f5db-463a-8ef7-fdfcd93849b5" providerId="ADAL" clId="{060C6245-584C-44FF-B0FE-D2853EB88DA3}" dt="2023-11-24T21:26:01.109" v="13526" actId="47"/>
        <pc:sldMkLst>
          <pc:docMk/>
          <pc:sldMk cId="730217987" sldId="1063"/>
        </pc:sldMkLst>
        <pc:spChg chg="mod">
          <ac:chgData name="Ackerson, Jenny" userId="0342afd8-f5db-463a-8ef7-fdfcd93849b5" providerId="ADAL" clId="{060C6245-584C-44FF-B0FE-D2853EB88DA3}" dt="2023-11-24T20:26:31.775" v="12304" actId="1076"/>
          <ac:spMkLst>
            <pc:docMk/>
            <pc:sldMk cId="730217987" sldId="1063"/>
            <ac:spMk id="2" creationId="{2175AADF-CE5F-6724-DE50-44E1A4E86374}"/>
          </ac:spMkLst>
        </pc:spChg>
        <pc:spChg chg="del">
          <ac:chgData name="Ackerson, Jenny" userId="0342afd8-f5db-463a-8ef7-fdfcd93849b5" providerId="ADAL" clId="{060C6245-584C-44FF-B0FE-D2853EB88DA3}" dt="2023-11-24T20:27:13.450" v="12306" actId="478"/>
          <ac:spMkLst>
            <pc:docMk/>
            <pc:sldMk cId="730217987" sldId="1063"/>
            <ac:spMk id="10" creationId="{5C1BAA6A-8813-9A6F-DD2E-01C7F3A280F8}"/>
          </ac:spMkLst>
        </pc:spChg>
        <pc:spChg chg="del">
          <ac:chgData name="Ackerson, Jenny" userId="0342afd8-f5db-463a-8ef7-fdfcd93849b5" providerId="ADAL" clId="{060C6245-584C-44FF-B0FE-D2853EB88DA3}" dt="2023-11-24T20:27:15.900" v="12308" actId="478"/>
          <ac:spMkLst>
            <pc:docMk/>
            <pc:sldMk cId="730217987" sldId="1063"/>
            <ac:spMk id="12" creationId="{30520579-AD90-1EA7-19D4-A6667A53629C}"/>
          </ac:spMkLst>
        </pc:spChg>
        <pc:spChg chg="del mod">
          <ac:chgData name="Ackerson, Jenny" userId="0342afd8-f5db-463a-8ef7-fdfcd93849b5" providerId="ADAL" clId="{060C6245-584C-44FF-B0FE-D2853EB88DA3}" dt="2023-11-24T20:55:05.198" v="12511" actId="12084"/>
          <ac:spMkLst>
            <pc:docMk/>
            <pc:sldMk cId="730217987" sldId="1063"/>
            <ac:spMk id="18" creationId="{E0660827-61BB-BDB8-4C98-3F1F71537A88}"/>
          </ac:spMkLst>
        </pc:spChg>
        <pc:graphicFrameChg chg="add del mod">
          <ac:chgData name="Ackerson, Jenny" userId="0342afd8-f5db-463a-8ef7-fdfcd93849b5" providerId="ADAL" clId="{060C6245-584C-44FF-B0FE-D2853EB88DA3}" dt="2023-11-24T20:58:38.891" v="12615" actId="478"/>
          <ac:graphicFrameMkLst>
            <pc:docMk/>
            <pc:sldMk cId="730217987" sldId="1063"/>
            <ac:graphicFrameMk id="26" creationId="{F0EBF792-973E-A348-BB6D-241871A0EA7D}"/>
          </ac:graphicFrameMkLst>
        </pc:graphicFrameChg>
        <pc:cxnChg chg="mod">
          <ac:chgData name="Ackerson, Jenny" userId="0342afd8-f5db-463a-8ef7-fdfcd93849b5" providerId="ADAL" clId="{060C6245-584C-44FF-B0FE-D2853EB88DA3}" dt="2023-11-24T20:26:31.775" v="12304" actId="1076"/>
          <ac:cxnSpMkLst>
            <pc:docMk/>
            <pc:sldMk cId="730217987" sldId="1063"/>
            <ac:cxnSpMk id="9" creationId="{343A3DA6-8E3E-B71F-C0DA-C93249F4C617}"/>
          </ac:cxnSpMkLst>
        </pc:cxnChg>
        <pc:cxnChg chg="del mod">
          <ac:chgData name="Ackerson, Jenny" userId="0342afd8-f5db-463a-8ef7-fdfcd93849b5" providerId="ADAL" clId="{060C6245-584C-44FF-B0FE-D2853EB88DA3}" dt="2023-11-24T20:27:11.608" v="12305" actId="478"/>
          <ac:cxnSpMkLst>
            <pc:docMk/>
            <pc:sldMk cId="730217987" sldId="1063"/>
            <ac:cxnSpMk id="14" creationId="{8F7DADE8-DE19-E194-7374-7324D121818C}"/>
          </ac:cxnSpMkLst>
        </pc:cxnChg>
        <pc:cxnChg chg="del mod">
          <ac:chgData name="Ackerson, Jenny" userId="0342afd8-f5db-463a-8ef7-fdfcd93849b5" providerId="ADAL" clId="{060C6245-584C-44FF-B0FE-D2853EB88DA3}" dt="2023-11-24T20:27:14.175" v="12307" actId="478"/>
          <ac:cxnSpMkLst>
            <pc:docMk/>
            <pc:sldMk cId="730217987" sldId="1063"/>
            <ac:cxnSpMk id="19" creationId="{E6D98D20-D8C0-6275-8C98-58DFB04AC16F}"/>
          </ac:cxnSpMkLst>
        </pc:cxnChg>
        <pc:cxnChg chg="mod">
          <ac:chgData name="Ackerson, Jenny" userId="0342afd8-f5db-463a-8ef7-fdfcd93849b5" providerId="ADAL" clId="{060C6245-584C-44FF-B0FE-D2853EB88DA3}" dt="2023-11-24T20:26:07.896" v="12292" actId="1076"/>
          <ac:cxnSpMkLst>
            <pc:docMk/>
            <pc:sldMk cId="730217987" sldId="1063"/>
            <ac:cxnSpMk id="23" creationId="{8896CD07-8216-89A1-8156-DCC4678D5E5A}"/>
          </ac:cxnSpMkLst>
        </pc:cxnChg>
      </pc:sldChg>
      <pc:sldChg chg="delSp modSp add mod ord modNotesTx">
        <pc:chgData name="Ackerson, Jenny" userId="0342afd8-f5db-463a-8ef7-fdfcd93849b5" providerId="ADAL" clId="{060C6245-584C-44FF-B0FE-D2853EB88DA3}" dt="2023-11-27T19:33:12.658" v="18423" actId="20577"/>
        <pc:sldMkLst>
          <pc:docMk/>
          <pc:sldMk cId="1587035286" sldId="1064"/>
        </pc:sldMkLst>
        <pc:spChg chg="mod">
          <ac:chgData name="Ackerson, Jenny" userId="0342afd8-f5db-463a-8ef7-fdfcd93849b5" providerId="ADAL" clId="{060C6245-584C-44FF-B0FE-D2853EB88DA3}" dt="2023-11-24T21:41:35.123" v="13911" actId="20577"/>
          <ac:spMkLst>
            <pc:docMk/>
            <pc:sldMk cId="1587035286" sldId="1064"/>
            <ac:spMk id="2" creationId="{CE07A11A-F930-AFEC-B449-075D406C2554}"/>
          </ac:spMkLst>
        </pc:spChg>
        <pc:spChg chg="mod">
          <ac:chgData name="Ackerson, Jenny" userId="0342afd8-f5db-463a-8ef7-fdfcd93849b5" providerId="ADAL" clId="{060C6245-584C-44FF-B0FE-D2853EB88DA3}" dt="2023-11-27T19:33:12.658" v="18423" actId="20577"/>
          <ac:spMkLst>
            <pc:docMk/>
            <pc:sldMk cId="1587035286" sldId="1064"/>
            <ac:spMk id="3" creationId="{048580AE-66D8-AC33-D1FC-C680E8860246}"/>
          </ac:spMkLst>
        </pc:spChg>
        <pc:spChg chg="del">
          <ac:chgData name="Ackerson, Jenny" userId="0342afd8-f5db-463a-8ef7-fdfcd93849b5" providerId="ADAL" clId="{060C6245-584C-44FF-B0FE-D2853EB88DA3}" dt="2023-11-24T21:41:54.862" v="13927" actId="478"/>
          <ac:spMkLst>
            <pc:docMk/>
            <pc:sldMk cId="1587035286" sldId="1064"/>
            <ac:spMk id="6" creationId="{B7AEE731-F74D-A594-2957-47691AAEFDC8}"/>
          </ac:spMkLst>
        </pc:spChg>
        <pc:picChg chg="del">
          <ac:chgData name="Ackerson, Jenny" userId="0342afd8-f5db-463a-8ef7-fdfcd93849b5" providerId="ADAL" clId="{060C6245-584C-44FF-B0FE-D2853EB88DA3}" dt="2023-11-24T21:41:53.860" v="13926" actId="478"/>
          <ac:picMkLst>
            <pc:docMk/>
            <pc:sldMk cId="1587035286" sldId="1064"/>
            <ac:picMk id="7" creationId="{CFB194E3-6F33-80F9-99DC-00E4A239D40D}"/>
          </ac:picMkLst>
        </pc:picChg>
      </pc:sldChg>
      <pc:sldChg chg="addSp delSp modSp add mod ord modNotesTx">
        <pc:chgData name="Ackerson, Jenny" userId="0342afd8-f5db-463a-8ef7-fdfcd93849b5" providerId="ADAL" clId="{060C6245-584C-44FF-B0FE-D2853EB88DA3}" dt="2023-11-27T19:37:04.897" v="18446" actId="962"/>
        <pc:sldMkLst>
          <pc:docMk/>
          <pc:sldMk cId="2814156138" sldId="1065"/>
        </pc:sldMkLst>
        <pc:spChg chg="del mod">
          <ac:chgData name="Ackerson, Jenny" userId="0342afd8-f5db-463a-8ef7-fdfcd93849b5" providerId="ADAL" clId="{060C6245-584C-44FF-B0FE-D2853EB88DA3}" dt="2023-11-24T20:58:27.938" v="12603" actId="478"/>
          <ac:spMkLst>
            <pc:docMk/>
            <pc:sldMk cId="2814156138" sldId="1065"/>
            <ac:spMk id="2" creationId="{2175AADF-CE5F-6724-DE50-44E1A4E86374}"/>
          </ac:spMkLst>
        </pc:spChg>
        <pc:spChg chg="add del mod">
          <ac:chgData name="Ackerson, Jenny" userId="0342afd8-f5db-463a-8ef7-fdfcd93849b5" providerId="ADAL" clId="{060C6245-584C-44FF-B0FE-D2853EB88DA3}" dt="2023-11-27T18:44:02.639" v="16805" actId="478"/>
          <ac:spMkLst>
            <pc:docMk/>
            <pc:sldMk cId="2814156138" sldId="1065"/>
            <ac:spMk id="2" creationId="{24B022AE-E85B-70FC-4EB0-6A22B1788F01}"/>
          </ac:spMkLst>
        </pc:spChg>
        <pc:spChg chg="del">
          <ac:chgData name="Ackerson, Jenny" userId="0342afd8-f5db-463a-8ef7-fdfcd93849b5" providerId="ADAL" clId="{060C6245-584C-44FF-B0FE-D2853EB88DA3}" dt="2023-11-24T20:58:32.709" v="12610" actId="478"/>
          <ac:spMkLst>
            <pc:docMk/>
            <pc:sldMk cId="2814156138" sldId="1065"/>
            <ac:spMk id="3" creationId="{72B2A082-C509-9CDA-3667-F7784767E21D}"/>
          </ac:spMkLst>
        </pc:spChg>
        <pc:spChg chg="mod">
          <ac:chgData name="Ackerson, Jenny" userId="0342afd8-f5db-463a-8ef7-fdfcd93849b5" providerId="ADAL" clId="{060C6245-584C-44FF-B0FE-D2853EB88DA3}" dt="2023-11-27T19:37:04.897" v="18446" actId="962"/>
          <ac:spMkLst>
            <pc:docMk/>
            <pc:sldMk cId="2814156138" sldId="1065"/>
            <ac:spMk id="3" creationId="{948C9740-8B46-3582-FE4B-8B2BAE6F81A7}"/>
          </ac:spMkLst>
        </pc:spChg>
        <pc:spChg chg="del mod">
          <ac:chgData name="Ackerson, Jenny" userId="0342afd8-f5db-463a-8ef7-fdfcd93849b5" providerId="ADAL" clId="{060C6245-584C-44FF-B0FE-D2853EB88DA3}" dt="2023-11-24T20:58:29.220" v="12606" actId="478"/>
          <ac:spMkLst>
            <pc:docMk/>
            <pc:sldMk cId="2814156138" sldId="1065"/>
            <ac:spMk id="4" creationId="{950AC345-6646-0658-3A12-85E0482C6D63}"/>
          </ac:spMkLst>
        </pc:spChg>
        <pc:spChg chg="add del mod">
          <ac:chgData name="Ackerson, Jenny" userId="0342afd8-f5db-463a-8ef7-fdfcd93849b5" providerId="ADAL" clId="{060C6245-584C-44FF-B0FE-D2853EB88DA3}" dt="2023-11-27T18:44:08.753" v="16806" actId="478"/>
          <ac:spMkLst>
            <pc:docMk/>
            <pc:sldMk cId="2814156138" sldId="1065"/>
            <ac:spMk id="4" creationId="{EF6C4107-1459-4F6D-A6A4-ADA84F6C7729}"/>
          </ac:spMkLst>
        </pc:spChg>
        <pc:spChg chg="mod">
          <ac:chgData name="Ackerson, Jenny" userId="0342afd8-f5db-463a-8ef7-fdfcd93849b5" providerId="ADAL" clId="{060C6245-584C-44FF-B0FE-D2853EB88DA3}" dt="2023-11-27T19:36:55.921" v="18445" actId="13244"/>
          <ac:spMkLst>
            <pc:docMk/>
            <pc:sldMk cId="2814156138" sldId="1065"/>
            <ac:spMk id="5" creationId="{DC96D0EF-68BF-5209-F975-5D1EB4C90086}"/>
          </ac:spMkLst>
        </pc:spChg>
        <pc:spChg chg="add mod">
          <ac:chgData name="Ackerson, Jenny" userId="0342afd8-f5db-463a-8ef7-fdfcd93849b5" providerId="ADAL" clId="{060C6245-584C-44FF-B0FE-D2853EB88DA3}" dt="2023-11-27T19:36:53.140" v="18444" actId="13244"/>
          <ac:spMkLst>
            <pc:docMk/>
            <pc:sldMk cId="2814156138" sldId="1065"/>
            <ac:spMk id="6" creationId="{5FADEEFA-B1C6-4D5A-556D-3F20075EE375}"/>
          </ac:spMkLst>
        </pc:spChg>
        <pc:spChg chg="del mod">
          <ac:chgData name="Ackerson, Jenny" userId="0342afd8-f5db-463a-8ef7-fdfcd93849b5" providerId="ADAL" clId="{060C6245-584C-44FF-B0FE-D2853EB88DA3}" dt="2023-11-27T18:44:12.218" v="16807" actId="478"/>
          <ac:spMkLst>
            <pc:docMk/>
            <pc:sldMk cId="2814156138" sldId="1065"/>
            <ac:spMk id="8" creationId="{FC53BCC7-C2CF-5A8B-9642-06C4274E5F04}"/>
          </ac:spMkLst>
        </pc:spChg>
        <pc:spChg chg="add del mod">
          <ac:chgData name="Ackerson, Jenny" userId="0342afd8-f5db-463a-8ef7-fdfcd93849b5" providerId="ADAL" clId="{060C6245-584C-44FF-B0FE-D2853EB88DA3}" dt="2023-11-24T21:22:31.680" v="13349" actId="478"/>
          <ac:spMkLst>
            <pc:docMk/>
            <pc:sldMk cId="2814156138" sldId="1065"/>
            <ac:spMk id="13" creationId="{8A1DFC79-5E3C-C32E-C5D9-4188009FCECF}"/>
          </ac:spMkLst>
        </pc:spChg>
        <pc:spChg chg="del">
          <ac:chgData name="Ackerson, Jenny" userId="0342afd8-f5db-463a-8ef7-fdfcd93849b5" providerId="ADAL" clId="{060C6245-584C-44FF-B0FE-D2853EB88DA3}" dt="2023-11-24T20:58:30.192" v="12607" actId="478"/>
          <ac:spMkLst>
            <pc:docMk/>
            <pc:sldMk cId="2814156138" sldId="1065"/>
            <ac:spMk id="17" creationId="{747D495B-81E6-D301-A60D-22F64599AEA8}"/>
          </ac:spMkLst>
        </pc:spChg>
        <pc:spChg chg="add del mod">
          <ac:chgData name="Ackerson, Jenny" userId="0342afd8-f5db-463a-8ef7-fdfcd93849b5" providerId="ADAL" clId="{060C6245-584C-44FF-B0FE-D2853EB88DA3}" dt="2023-11-24T21:34:47.366" v="13849" actId="478"/>
          <ac:spMkLst>
            <pc:docMk/>
            <pc:sldMk cId="2814156138" sldId="1065"/>
            <ac:spMk id="18" creationId="{FB681159-6572-B413-4AF2-5B28127CDFF6}"/>
          </ac:spMkLst>
        </pc:spChg>
        <pc:spChg chg="add del mod">
          <ac:chgData name="Ackerson, Jenny" userId="0342afd8-f5db-463a-8ef7-fdfcd93849b5" providerId="ADAL" clId="{060C6245-584C-44FF-B0FE-D2853EB88DA3}" dt="2023-11-24T21:28:58.992" v="13556" actId="12084"/>
          <ac:spMkLst>
            <pc:docMk/>
            <pc:sldMk cId="2814156138" sldId="1065"/>
            <ac:spMk id="20" creationId="{8B14C2D0-CD7B-F177-1E4D-C94C7F0D4BEF}"/>
          </ac:spMkLst>
        </pc:spChg>
        <pc:spChg chg="add mod">
          <ac:chgData name="Ackerson, Jenny" userId="0342afd8-f5db-463a-8ef7-fdfcd93849b5" providerId="ADAL" clId="{060C6245-584C-44FF-B0FE-D2853EB88DA3}" dt="2023-11-27T18:23:21.879" v="16785" actId="962"/>
          <ac:spMkLst>
            <pc:docMk/>
            <pc:sldMk cId="2814156138" sldId="1065"/>
            <ac:spMk id="25" creationId="{5FFA0E93-7FF5-AB9B-12F3-3DF8E9242FCB}"/>
          </ac:spMkLst>
        </pc:spChg>
        <pc:spChg chg="del mod">
          <ac:chgData name="Ackerson, Jenny" userId="0342afd8-f5db-463a-8ef7-fdfcd93849b5" providerId="ADAL" clId="{060C6245-584C-44FF-B0FE-D2853EB88DA3}" dt="2023-11-24T20:58:34.573" v="12613" actId="478"/>
          <ac:spMkLst>
            <pc:docMk/>
            <pc:sldMk cId="2814156138" sldId="1065"/>
            <ac:spMk id="49" creationId="{5AD33292-FC92-4F7C-1774-BC34441C13DD}"/>
          </ac:spMkLst>
        </pc:spChg>
        <pc:graphicFrameChg chg="add del mod">
          <ac:chgData name="Ackerson, Jenny" userId="0342afd8-f5db-463a-8ef7-fdfcd93849b5" providerId="ADAL" clId="{060C6245-584C-44FF-B0FE-D2853EB88DA3}" dt="2023-11-24T21:27:29.461" v="13549" actId="12084"/>
          <ac:graphicFrameMkLst>
            <pc:docMk/>
            <pc:sldMk cId="2814156138" sldId="1065"/>
            <ac:graphicFrameMk id="19" creationId="{465C9F9E-32AD-6086-D5A6-1C6A8F6A1C08}"/>
          </ac:graphicFrameMkLst>
        </pc:graphicFrameChg>
        <pc:graphicFrameChg chg="add mod modGraphic">
          <ac:chgData name="Ackerson, Jenny" userId="0342afd8-f5db-463a-8ef7-fdfcd93849b5" providerId="ADAL" clId="{060C6245-584C-44FF-B0FE-D2853EB88DA3}" dt="2023-11-27T19:31:37.447" v="18234" actId="962"/>
          <ac:graphicFrameMkLst>
            <pc:docMk/>
            <pc:sldMk cId="2814156138" sldId="1065"/>
            <ac:graphicFrameMk id="24" creationId="{B65BA21B-F82E-A0F8-88CC-36470F1C59B0}"/>
          </ac:graphicFrameMkLst>
        </pc:graphicFrameChg>
        <pc:graphicFrameChg chg="mod modGraphic">
          <ac:chgData name="Ackerson, Jenny" userId="0342afd8-f5db-463a-8ef7-fdfcd93849b5" providerId="ADAL" clId="{060C6245-584C-44FF-B0FE-D2853EB88DA3}" dt="2023-11-27T19:31:01.366" v="17982" actId="962"/>
          <ac:graphicFrameMkLst>
            <pc:docMk/>
            <pc:sldMk cId="2814156138" sldId="1065"/>
            <ac:graphicFrameMk id="26" creationId="{F0EBF792-973E-A348-BB6D-241871A0EA7D}"/>
          </ac:graphicFrameMkLst>
        </pc:graphicFrameChg>
        <pc:cxnChg chg="add del mod">
          <ac:chgData name="Ackerson, Jenny" userId="0342afd8-f5db-463a-8ef7-fdfcd93849b5" providerId="ADAL" clId="{060C6245-584C-44FF-B0FE-D2853EB88DA3}" dt="2023-11-24T21:22:32.256" v="13350" actId="478"/>
          <ac:cxnSpMkLst>
            <pc:docMk/>
            <pc:sldMk cId="2814156138" sldId="1065"/>
            <ac:cxnSpMk id="7" creationId="{863458D5-FAD3-24C6-EBDD-F37C9171C9AB}"/>
          </ac:cxnSpMkLst>
        </pc:cxnChg>
        <pc:cxnChg chg="del mod">
          <ac:chgData name="Ackerson, Jenny" userId="0342afd8-f5db-463a-8ef7-fdfcd93849b5" providerId="ADAL" clId="{060C6245-584C-44FF-B0FE-D2853EB88DA3}" dt="2023-11-24T20:58:27.606" v="12602" actId="478"/>
          <ac:cxnSpMkLst>
            <pc:docMk/>
            <pc:sldMk cId="2814156138" sldId="1065"/>
            <ac:cxnSpMk id="9" creationId="{343A3DA6-8E3E-B71F-C0DA-C93249F4C617}"/>
          </ac:cxnSpMkLst>
        </pc:cxnChg>
        <pc:cxnChg chg="add del mod">
          <ac:chgData name="Ackerson, Jenny" userId="0342afd8-f5db-463a-8ef7-fdfcd93849b5" providerId="ADAL" clId="{060C6245-584C-44FF-B0FE-D2853EB88DA3}" dt="2023-11-24T21:40:24.495" v="13866" actId="478"/>
          <ac:cxnSpMkLst>
            <pc:docMk/>
            <pc:sldMk cId="2814156138" sldId="1065"/>
            <ac:cxnSpMk id="16" creationId="{32DD5DBB-1761-311E-9CFB-C76FEDCBCC0D}"/>
          </ac:cxnSpMkLst>
        </pc:cxnChg>
        <pc:cxnChg chg="del mod">
          <ac:chgData name="Ackerson, Jenny" userId="0342afd8-f5db-463a-8ef7-fdfcd93849b5" providerId="ADAL" clId="{060C6245-584C-44FF-B0FE-D2853EB88DA3}" dt="2023-11-24T20:58:28.849" v="12605" actId="478"/>
          <ac:cxnSpMkLst>
            <pc:docMk/>
            <pc:sldMk cId="2814156138" sldId="1065"/>
            <ac:cxnSpMk id="21" creationId="{CB9063E9-737B-AC93-DE2A-E1E3A843F3C7}"/>
          </ac:cxnSpMkLst>
        </pc:cxnChg>
        <pc:cxnChg chg="del mod">
          <ac:chgData name="Ackerson, Jenny" userId="0342afd8-f5db-463a-8ef7-fdfcd93849b5" providerId="ADAL" clId="{060C6245-584C-44FF-B0FE-D2853EB88DA3}" dt="2023-11-24T20:58:31.052" v="12608" actId="478"/>
          <ac:cxnSpMkLst>
            <pc:docMk/>
            <pc:sldMk cId="2814156138" sldId="1065"/>
            <ac:cxnSpMk id="22" creationId="{5D066EDB-2B1D-5B7C-2CA8-D79A8B0DB98B}"/>
          </ac:cxnSpMkLst>
        </pc:cxnChg>
        <pc:cxnChg chg="del mod">
          <ac:chgData name="Ackerson, Jenny" userId="0342afd8-f5db-463a-8ef7-fdfcd93849b5" providerId="ADAL" clId="{060C6245-584C-44FF-B0FE-D2853EB88DA3}" dt="2023-11-24T20:58:32.170" v="12609" actId="478"/>
          <ac:cxnSpMkLst>
            <pc:docMk/>
            <pc:sldMk cId="2814156138" sldId="1065"/>
            <ac:cxnSpMk id="23" creationId="{8896CD07-8216-89A1-8156-DCC4678D5E5A}"/>
          </ac:cxnSpMkLst>
        </pc:cxnChg>
        <pc:cxnChg chg="del mod">
          <ac:chgData name="Ackerson, Jenny" userId="0342afd8-f5db-463a-8ef7-fdfcd93849b5" providerId="ADAL" clId="{060C6245-584C-44FF-B0FE-D2853EB88DA3}" dt="2023-11-24T20:58:33.518" v="12611" actId="478"/>
          <ac:cxnSpMkLst>
            <pc:docMk/>
            <pc:sldMk cId="2814156138" sldId="1065"/>
            <ac:cxnSpMk id="50" creationId="{00B21DF1-4905-A07D-483E-753C614BC116}"/>
          </ac:cxnSpMkLst>
        </pc:cxnChg>
      </pc:sldChg>
      <pc:sldChg chg="addSp delSp modSp add mod modNotesTx">
        <pc:chgData name="Ackerson, Jenny" userId="0342afd8-f5db-463a-8ef7-fdfcd93849b5" providerId="ADAL" clId="{060C6245-584C-44FF-B0FE-D2853EB88DA3}" dt="2023-11-27T19:40:38.864" v="18551" actId="13244"/>
        <pc:sldMkLst>
          <pc:docMk/>
          <pc:sldMk cId="2472883672" sldId="1066"/>
        </pc:sldMkLst>
        <pc:spChg chg="add mod">
          <ac:chgData name="Ackerson, Jenny" userId="0342afd8-f5db-463a-8ef7-fdfcd93849b5" providerId="ADAL" clId="{060C6245-584C-44FF-B0FE-D2853EB88DA3}" dt="2023-11-27T19:40:38.864" v="18551" actId="13244"/>
          <ac:spMkLst>
            <pc:docMk/>
            <pc:sldMk cId="2472883672" sldId="1066"/>
            <ac:spMk id="2" creationId="{C28893AD-43B3-F4F7-B11E-EA046893B2B0}"/>
          </ac:spMkLst>
        </pc:spChg>
        <pc:spChg chg="add mod">
          <ac:chgData name="Ackerson, Jenny" userId="0342afd8-f5db-463a-8ef7-fdfcd93849b5" providerId="ADAL" clId="{060C6245-584C-44FF-B0FE-D2853EB88DA3}" dt="2023-11-27T19:39:31.946" v="18456" actId="13244"/>
          <ac:spMkLst>
            <pc:docMk/>
            <pc:sldMk cId="2472883672" sldId="1066"/>
            <ac:spMk id="3" creationId="{5DD0F804-D18E-3348-C0EC-2423C5620446}"/>
          </ac:spMkLst>
        </pc:spChg>
        <pc:spChg chg="add del">
          <ac:chgData name="Ackerson, Jenny" userId="0342afd8-f5db-463a-8ef7-fdfcd93849b5" providerId="ADAL" clId="{060C6245-584C-44FF-B0FE-D2853EB88DA3}" dt="2023-11-24T21:17:54.285" v="13281" actId="11529"/>
          <ac:spMkLst>
            <pc:docMk/>
            <pc:sldMk cId="2472883672" sldId="1066"/>
            <ac:spMk id="3" creationId="{B3FDED74-5F7F-5639-4F27-A946C5B2A471}"/>
          </ac:spMkLst>
        </pc:spChg>
        <pc:spChg chg="add del mod">
          <ac:chgData name="Ackerson, Jenny" userId="0342afd8-f5db-463a-8ef7-fdfcd93849b5" providerId="ADAL" clId="{060C6245-584C-44FF-B0FE-D2853EB88DA3}" dt="2023-11-24T21:48:24.091" v="14168"/>
          <ac:spMkLst>
            <pc:docMk/>
            <pc:sldMk cId="2472883672" sldId="1066"/>
            <ac:spMk id="4" creationId="{4CB93C1C-19B3-C09C-5397-31518A3781A6}"/>
          </ac:spMkLst>
        </pc:spChg>
        <pc:spChg chg="mod">
          <ac:chgData name="Ackerson, Jenny" userId="0342afd8-f5db-463a-8ef7-fdfcd93849b5" providerId="ADAL" clId="{060C6245-584C-44FF-B0FE-D2853EB88DA3}" dt="2023-11-27T19:39:29.189" v="18455" actId="13244"/>
          <ac:spMkLst>
            <pc:docMk/>
            <pc:sldMk cId="2472883672" sldId="1066"/>
            <ac:spMk id="5" creationId="{DC96D0EF-68BF-5209-F975-5D1EB4C90086}"/>
          </ac:spMkLst>
        </pc:spChg>
        <pc:spChg chg="del mod">
          <ac:chgData name="Ackerson, Jenny" userId="0342afd8-f5db-463a-8ef7-fdfcd93849b5" providerId="ADAL" clId="{060C6245-584C-44FF-B0FE-D2853EB88DA3}" dt="2023-11-27T18:44:29.298" v="16824" actId="478"/>
          <ac:spMkLst>
            <pc:docMk/>
            <pc:sldMk cId="2472883672" sldId="1066"/>
            <ac:spMk id="8" creationId="{FC53BCC7-C2CF-5A8B-9642-06C4274E5F04}"/>
          </ac:spMkLst>
        </pc:spChg>
        <pc:spChg chg="del">
          <ac:chgData name="Ackerson, Jenny" userId="0342afd8-f5db-463a-8ef7-fdfcd93849b5" providerId="ADAL" clId="{060C6245-584C-44FF-B0FE-D2853EB88DA3}" dt="2023-11-24T21:13:59.392" v="13219" actId="478"/>
          <ac:spMkLst>
            <pc:docMk/>
            <pc:sldMk cId="2472883672" sldId="1066"/>
            <ac:spMk id="13" creationId="{8A1DFC79-5E3C-C32E-C5D9-4188009FCECF}"/>
          </ac:spMkLst>
        </pc:spChg>
        <pc:graphicFrameChg chg="mod modGraphic">
          <ac:chgData name="Ackerson, Jenny" userId="0342afd8-f5db-463a-8ef7-fdfcd93849b5" providerId="ADAL" clId="{060C6245-584C-44FF-B0FE-D2853EB88DA3}" dt="2023-11-27T19:40:27.632" v="18550" actId="962"/>
          <ac:graphicFrameMkLst>
            <pc:docMk/>
            <pc:sldMk cId="2472883672" sldId="1066"/>
            <ac:graphicFrameMk id="26" creationId="{F0EBF792-973E-A348-BB6D-241871A0EA7D}"/>
          </ac:graphicFrameMkLst>
        </pc:graphicFrameChg>
        <pc:cxnChg chg="del">
          <ac:chgData name="Ackerson, Jenny" userId="0342afd8-f5db-463a-8ef7-fdfcd93849b5" providerId="ADAL" clId="{060C6245-584C-44FF-B0FE-D2853EB88DA3}" dt="2023-11-24T21:14:00.072" v="13220" actId="478"/>
          <ac:cxnSpMkLst>
            <pc:docMk/>
            <pc:sldMk cId="2472883672" sldId="1066"/>
            <ac:cxnSpMk id="7" creationId="{863458D5-FAD3-24C6-EBDD-F37C9171C9AB}"/>
          </ac:cxnSpMkLst>
        </pc:cxnChg>
      </pc:sldChg>
      <pc:sldChg chg="addSp delSp modSp">
        <pc:chgData name="Ackerson, Jenny" userId="0342afd8-f5db-463a-8ef7-fdfcd93849b5" providerId="ADAL" clId="{060C6245-584C-44FF-B0FE-D2853EB88DA3}" dt="2023-11-27T19:43:08.070" v="18611" actId="962"/>
        <pc:sldMkLst>
          <pc:docMk/>
          <pc:sldMk cId="21056929" sldId="1068"/>
        </pc:sldMkLst>
        <pc:spChg chg="add mod">
          <ac:chgData name="Ackerson, Jenny" userId="0342afd8-f5db-463a-8ef7-fdfcd93849b5" providerId="ADAL" clId="{060C6245-584C-44FF-B0FE-D2853EB88DA3}" dt="2023-11-27T19:40:47.812" v="18553" actId="13244"/>
          <ac:spMkLst>
            <pc:docMk/>
            <pc:sldMk cId="21056929" sldId="1068"/>
            <ac:spMk id="2" creationId="{7C0F98EA-06B9-4797-A514-3526E75C97B1}"/>
          </ac:spMkLst>
        </pc:spChg>
        <pc:spChg chg="mod">
          <ac:chgData name="Ackerson, Jenny" userId="0342afd8-f5db-463a-8ef7-fdfcd93849b5" providerId="ADAL" clId="{060C6245-584C-44FF-B0FE-D2853EB88DA3}" dt="2023-11-27T19:40:59.232" v="18554" actId="962"/>
          <ac:spMkLst>
            <pc:docMk/>
            <pc:sldMk cId="21056929" sldId="1068"/>
            <ac:spMk id="3" creationId="{9D5C4C1A-77E0-40F2-311A-87994B53F4DC}"/>
          </ac:spMkLst>
        </pc:spChg>
        <pc:spChg chg="mod">
          <ac:chgData name="Ackerson, Jenny" userId="0342afd8-f5db-463a-8ef7-fdfcd93849b5" providerId="ADAL" clId="{060C6245-584C-44FF-B0FE-D2853EB88DA3}" dt="2023-11-27T19:40:45.062" v="18552" actId="13244"/>
          <ac:spMkLst>
            <pc:docMk/>
            <pc:sldMk cId="21056929" sldId="1068"/>
            <ac:spMk id="5" creationId="{DC96D0EF-68BF-5209-F975-5D1EB4C90086}"/>
          </ac:spMkLst>
        </pc:spChg>
        <pc:spChg chg="del">
          <ac:chgData name="Ackerson, Jenny" userId="0342afd8-f5db-463a-8ef7-fdfcd93849b5" providerId="ADAL" clId="{060C6245-584C-44FF-B0FE-D2853EB88DA3}" dt="2023-11-27T18:44:38.793" v="16838" actId="478"/>
          <ac:spMkLst>
            <pc:docMk/>
            <pc:sldMk cId="21056929" sldId="1068"/>
            <ac:spMk id="8" creationId="{FC53BCC7-C2CF-5A8B-9642-06C4274E5F04}"/>
          </ac:spMkLst>
        </pc:spChg>
        <pc:graphicFrameChg chg="mod">
          <ac:chgData name="Ackerson, Jenny" userId="0342afd8-f5db-463a-8ef7-fdfcd93849b5" providerId="ADAL" clId="{060C6245-584C-44FF-B0FE-D2853EB88DA3}" dt="2023-11-27T19:43:08.070" v="18611" actId="962"/>
          <ac:graphicFrameMkLst>
            <pc:docMk/>
            <pc:sldMk cId="21056929" sldId="1068"/>
            <ac:graphicFrameMk id="24" creationId="{B65BA21B-F82E-A0F8-88CC-36470F1C59B0}"/>
          </ac:graphicFrameMkLst>
        </pc:graphicFrameChg>
        <pc:graphicFrameChg chg="mod">
          <ac:chgData name="Ackerson, Jenny" userId="0342afd8-f5db-463a-8ef7-fdfcd93849b5" providerId="ADAL" clId="{060C6245-584C-44FF-B0FE-D2853EB88DA3}" dt="2023-11-27T19:30:41.277" v="17979" actId="962"/>
          <ac:graphicFrameMkLst>
            <pc:docMk/>
            <pc:sldMk cId="21056929" sldId="1068"/>
            <ac:graphicFrameMk id="26" creationId="{F0EBF792-973E-A348-BB6D-241871A0EA7D}"/>
          </ac:graphicFrameMkLst>
        </pc:graphicFrameChg>
      </pc:sldChg>
      <pc:sldChg chg="modSp mod modNotesTx">
        <pc:chgData name="Ackerson, Jenny" userId="0342afd8-f5db-463a-8ef7-fdfcd93849b5" providerId="ADAL" clId="{060C6245-584C-44FF-B0FE-D2853EB88DA3}" dt="2023-11-27T19:33:30.805" v="18428" actId="20577"/>
        <pc:sldMkLst>
          <pc:docMk/>
          <pc:sldMk cId="2688461359" sldId="1069"/>
        </pc:sldMkLst>
        <pc:spChg chg="mod">
          <ac:chgData name="Ackerson, Jenny" userId="0342afd8-f5db-463a-8ef7-fdfcd93849b5" providerId="ADAL" clId="{060C6245-584C-44FF-B0FE-D2853EB88DA3}" dt="2023-11-27T19:33:30.805" v="18428" actId="20577"/>
          <ac:spMkLst>
            <pc:docMk/>
            <pc:sldMk cId="2688461359" sldId="1069"/>
            <ac:spMk id="3" creationId="{B38053D7-0FA0-EEC5-0CB7-AEC3462E1E9A}"/>
          </ac:spMkLst>
        </pc:spChg>
        <pc:spChg chg="mod">
          <ac:chgData name="Ackerson, Jenny" userId="0342afd8-f5db-463a-8ef7-fdfcd93849b5" providerId="ADAL" clId="{060C6245-584C-44FF-B0FE-D2853EB88DA3}" dt="2023-11-27T19:33:24.974" v="18427" actId="20577"/>
          <ac:spMkLst>
            <pc:docMk/>
            <pc:sldMk cId="2688461359" sldId="1069"/>
            <ac:spMk id="4" creationId="{ED4845ED-3702-4D8B-809F-A064EC436E85}"/>
          </ac:spMkLst>
        </pc:spChg>
      </pc:sldChg>
      <pc:sldChg chg="modSp add del">
        <pc:chgData name="Ackerson, Jenny" userId="0342afd8-f5db-463a-8ef7-fdfcd93849b5" providerId="ADAL" clId="{060C6245-584C-44FF-B0FE-D2853EB88DA3}" dt="2023-11-27T19:26:15.413" v="16850"/>
        <pc:sldMkLst>
          <pc:docMk/>
          <pc:sldMk cId="1504118203" sldId="1070"/>
        </pc:sldMkLst>
        <pc:spChg chg="mod">
          <ac:chgData name="Ackerson, Jenny" userId="0342afd8-f5db-463a-8ef7-fdfcd93849b5" providerId="ADAL" clId="{060C6245-584C-44FF-B0FE-D2853EB88DA3}" dt="2023-11-27T19:26:13.540" v="16849"/>
          <ac:spMkLst>
            <pc:docMk/>
            <pc:sldMk cId="1504118203" sldId="1070"/>
            <ac:spMk id="2" creationId="{62852E37-5F04-DF1C-0441-DAAD4AEC1DE7}"/>
          </ac:spMkLst>
        </pc:spChg>
      </pc:sldChg>
    </pc:docChg>
  </pc:docChgLst>
</pc:chgInfo>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3.xml><?xml version="1.0" encoding="utf-8"?>
<dgm:dataModel xmlns:dgm="http://schemas.openxmlformats.org/drawingml/2006/diagram" xmlns:a="http://schemas.openxmlformats.org/drawingml/2006/main">
  <dgm:ptLst>
    <dgm:pt modelId="{8C8E2A79-2CA6-43F4-98CF-EFE1B0955724}"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3BD3E188-C704-456E-8C61-D652315C63FE}">
      <dgm:prSet custT="1"/>
      <dgm:spPr/>
      <dgm:t>
        <a:bodyPr/>
        <a:lstStyle/>
        <a:p>
          <a:r>
            <a:rPr lang="en-US" sz="1800" dirty="0">
              <a:latin typeface="Tenorite" panose="00000500000000000000" pitchFamily="2" charset="0"/>
            </a:rPr>
            <a:t>Project Management Team (PMT) Ramp Recommendation</a:t>
          </a:r>
        </a:p>
      </dgm:t>
      <dgm:extLst>
        <a:ext uri="{E40237B7-FDA0-4F09-8148-C483321AD2D9}">
          <dgm14:cNvPr xmlns:dgm14="http://schemas.microsoft.com/office/drawing/2010/diagram" id="0" name="" descr="Step 1: Ramp concept review with stakeholders&#10;Step 2: Project team shares input from all stakeholders&#10;Step 3: Project Management Team (PMT) Ramp Recommendation&#10;Step 4: Parkland Impact Evaluation&#10;Step 5: Station design"/>
        </a:ext>
      </dgm:extLst>
    </dgm:pt>
    <dgm:pt modelId="{7A1957CF-F689-40DA-BC46-F8AD9EFB19E8}" type="parTrans" cxnId="{BADDE621-60D2-4DB5-BD54-1BC324C76C5A}">
      <dgm:prSet/>
      <dgm:spPr/>
      <dgm:t>
        <a:bodyPr/>
        <a:lstStyle/>
        <a:p>
          <a:endParaRPr lang="en-US"/>
        </a:p>
      </dgm:t>
    </dgm:pt>
    <dgm:pt modelId="{7FF223C0-663C-40E8-9D19-A9BC5152ACA1}" type="sibTrans" cxnId="{BADDE621-60D2-4DB5-BD54-1BC324C76C5A}">
      <dgm:prSet/>
      <dgm:spPr/>
      <dgm:t>
        <a:bodyPr/>
        <a:lstStyle/>
        <a:p>
          <a:endParaRPr lang="en-US"/>
        </a:p>
      </dgm:t>
    </dgm:pt>
    <dgm:pt modelId="{63BDE4D2-D4D3-436E-B017-372BC0637E66}">
      <dgm:prSet custT="1"/>
      <dgm:spPr/>
      <dgm:t>
        <a:bodyPr/>
        <a:lstStyle/>
        <a:p>
          <a:r>
            <a:rPr lang="en-US" sz="1800">
              <a:latin typeface="Tenorite" panose="00000500000000000000" pitchFamily="2" charset="0"/>
            </a:rPr>
            <a:t>Ramp concept review with stakeholders</a:t>
          </a:r>
        </a:p>
      </dgm:t>
      <dgm:extLst>
        <a:ext uri="{E40237B7-FDA0-4F09-8148-C483321AD2D9}">
          <dgm14:cNvPr xmlns:dgm14="http://schemas.microsoft.com/office/drawing/2010/diagram" id="0" name="" descr="Step 1: Ramp concept review with stakeholders&#10;Step 2: Project team shares input from all stakeholders&#10;Step 3: Project Management Team (PMT) Ramp Recommendation&#10;Step 4: Parkland Impact Evaluation&#10;Step 5: Station design"/>
        </a:ext>
      </dgm:extLst>
    </dgm:pt>
    <dgm:pt modelId="{E0D813CB-DA15-40F0-81F2-2AC118B0AD69}" type="parTrans" cxnId="{3A4FFCDE-0DC2-4DAD-B8B5-1F832B704E6F}">
      <dgm:prSet/>
      <dgm:spPr/>
      <dgm:t>
        <a:bodyPr/>
        <a:lstStyle/>
        <a:p>
          <a:endParaRPr lang="en-US"/>
        </a:p>
      </dgm:t>
    </dgm:pt>
    <dgm:pt modelId="{601947E5-7C64-4185-927B-B6B4C0EFABE0}" type="sibTrans" cxnId="{3A4FFCDE-0DC2-4DAD-B8B5-1F832B704E6F}">
      <dgm:prSet/>
      <dgm:spPr/>
      <dgm:t>
        <a:bodyPr/>
        <a:lstStyle/>
        <a:p>
          <a:endParaRPr lang="en-US"/>
        </a:p>
      </dgm:t>
    </dgm:pt>
    <dgm:pt modelId="{73478DC2-1060-4631-AD91-32D08AE5CC02}">
      <dgm:prSet custT="1"/>
      <dgm:spPr/>
      <dgm:t>
        <a:bodyPr/>
        <a:lstStyle/>
        <a:p>
          <a:r>
            <a:rPr lang="en-US" sz="1800">
              <a:latin typeface="Tenorite" panose="00000500000000000000" pitchFamily="2" charset="0"/>
            </a:rPr>
            <a:t>Parkland Impact Evaluation</a:t>
          </a:r>
        </a:p>
      </dgm:t>
      <dgm:extLst>
        <a:ext uri="{E40237B7-FDA0-4F09-8148-C483321AD2D9}">
          <dgm14:cNvPr xmlns:dgm14="http://schemas.microsoft.com/office/drawing/2010/diagram" id="0" name="" descr="Step 1: Ramp concept review with stakeholders&#10;Step 2: Project team shares input from all stakeholders&#10;Step 3: Project Management Team (PMT) Ramp Recommendation&#10;Step 4: Parkland Impact Evaluation&#10;Step 5: Station design"/>
        </a:ext>
      </dgm:extLst>
    </dgm:pt>
    <dgm:pt modelId="{5F11078C-DD39-4876-9A3E-2AA88DB34D5D}" type="parTrans" cxnId="{C011F560-9870-42B7-BCE1-BDE8DC4DE680}">
      <dgm:prSet/>
      <dgm:spPr/>
      <dgm:t>
        <a:bodyPr/>
        <a:lstStyle/>
        <a:p>
          <a:endParaRPr lang="en-US"/>
        </a:p>
      </dgm:t>
    </dgm:pt>
    <dgm:pt modelId="{E6A48A3E-51F1-44C2-9934-DAFC2E6B6833}" type="sibTrans" cxnId="{C011F560-9870-42B7-BCE1-BDE8DC4DE680}">
      <dgm:prSet/>
      <dgm:spPr/>
      <dgm:t>
        <a:bodyPr/>
        <a:lstStyle/>
        <a:p>
          <a:endParaRPr lang="en-US"/>
        </a:p>
      </dgm:t>
    </dgm:pt>
    <dgm:pt modelId="{45285F31-411A-4C58-855F-435B5E9D01B2}">
      <dgm:prSet custT="1"/>
      <dgm:spPr/>
      <dgm:t>
        <a:bodyPr/>
        <a:lstStyle/>
        <a:p>
          <a:r>
            <a:rPr lang="en-US" sz="1800">
              <a:latin typeface="Tenorite" panose="00000500000000000000" pitchFamily="2" charset="0"/>
            </a:rPr>
            <a:t>Project team shares input from all stakeholders</a:t>
          </a:r>
        </a:p>
      </dgm:t>
      <dgm:extLst>
        <a:ext uri="{E40237B7-FDA0-4F09-8148-C483321AD2D9}">
          <dgm14:cNvPr xmlns:dgm14="http://schemas.microsoft.com/office/drawing/2010/diagram" id="0" name="" descr="Step 1: Ramp concept review with stakeholders&#10;Step 2: Project team shares input from all stakeholders&#10;Step 3: Project Management Team (PMT) Ramp Recommendation&#10;Step 4: Parkland Impact Evaluation&#10;Step 5: Station design"/>
        </a:ext>
      </dgm:extLst>
    </dgm:pt>
    <dgm:pt modelId="{2D140B92-6EAB-4A61-97C7-4F63B71403CC}" type="parTrans" cxnId="{2CD43A27-3D3C-42C0-BF27-9A0C2D2D0779}">
      <dgm:prSet/>
      <dgm:spPr/>
      <dgm:t>
        <a:bodyPr/>
        <a:lstStyle/>
        <a:p>
          <a:endParaRPr lang="en-US"/>
        </a:p>
      </dgm:t>
    </dgm:pt>
    <dgm:pt modelId="{E99167C3-4380-4CCF-87E2-532F8C83FC1C}" type="sibTrans" cxnId="{2CD43A27-3D3C-42C0-BF27-9A0C2D2D0779}">
      <dgm:prSet/>
      <dgm:spPr/>
      <dgm:t>
        <a:bodyPr/>
        <a:lstStyle/>
        <a:p>
          <a:endParaRPr lang="en-US"/>
        </a:p>
      </dgm:t>
    </dgm:pt>
    <dgm:pt modelId="{DD3A8E9B-5903-4EFA-95A7-65D8DC53E6A8}">
      <dgm:prSet custT="1"/>
      <dgm:spPr/>
      <dgm:t>
        <a:bodyPr/>
        <a:lstStyle/>
        <a:p>
          <a:r>
            <a:rPr lang="en-US" sz="1800" dirty="0">
              <a:latin typeface="Tenorite" panose="00000500000000000000" pitchFamily="2" charset="0"/>
            </a:rPr>
            <a:t>Final station design</a:t>
          </a:r>
        </a:p>
      </dgm:t>
      <dgm:extLst>
        <a:ext uri="{E40237B7-FDA0-4F09-8148-C483321AD2D9}">
          <dgm14:cNvPr xmlns:dgm14="http://schemas.microsoft.com/office/drawing/2010/diagram" id="0" name="" descr="Step 1: Ramp concept review with stakeholders&#10;Step 2: Project team shares input from all stakeholders&#10;Step 3: Project Management Team (PMT) Ramp Recommendation&#10;Step 4: Parkland Impact Evaluation&#10;Step 5: Station design"/>
        </a:ext>
      </dgm:extLst>
    </dgm:pt>
    <dgm:pt modelId="{238D53F5-9E35-4C78-920E-CF6D3125B538}" type="parTrans" cxnId="{DE10529C-67AF-414C-9A8B-90950D23B332}">
      <dgm:prSet/>
      <dgm:spPr/>
      <dgm:t>
        <a:bodyPr/>
        <a:lstStyle/>
        <a:p>
          <a:endParaRPr lang="en-US"/>
        </a:p>
      </dgm:t>
    </dgm:pt>
    <dgm:pt modelId="{00149952-F883-4DC3-B077-CEF0E807A2DC}" type="sibTrans" cxnId="{DE10529C-67AF-414C-9A8B-90950D23B332}">
      <dgm:prSet/>
      <dgm:spPr/>
      <dgm:t>
        <a:bodyPr/>
        <a:lstStyle/>
        <a:p>
          <a:endParaRPr lang="en-US"/>
        </a:p>
      </dgm:t>
    </dgm:pt>
    <dgm:pt modelId="{625888AB-1F1C-4F0E-84AC-F5549D92F27F}" type="pres">
      <dgm:prSet presAssocID="{8C8E2A79-2CA6-43F4-98CF-EFE1B0955724}" presName="Name0" presStyleCnt="0">
        <dgm:presLayoutVars>
          <dgm:dir/>
          <dgm:resizeHandles val="exact"/>
        </dgm:presLayoutVars>
      </dgm:prSet>
      <dgm:spPr/>
    </dgm:pt>
    <dgm:pt modelId="{FED13185-F540-48C7-8E3F-B6056FABDBDF}" type="pres">
      <dgm:prSet presAssocID="{63BDE4D2-D4D3-436E-B017-372BC0637E66}" presName="node" presStyleLbl="node1" presStyleIdx="0" presStyleCnt="5" custScaleY="107515">
        <dgm:presLayoutVars>
          <dgm:bulletEnabled val="1"/>
        </dgm:presLayoutVars>
      </dgm:prSet>
      <dgm:spPr/>
    </dgm:pt>
    <dgm:pt modelId="{D07E4D7A-1189-4C4C-A3FC-0ECE7EE694CC}" type="pres">
      <dgm:prSet presAssocID="{601947E5-7C64-4185-927B-B6B4C0EFABE0}" presName="sibTrans" presStyleLbl="sibTrans2D1" presStyleIdx="0" presStyleCnt="4"/>
      <dgm:spPr/>
    </dgm:pt>
    <dgm:pt modelId="{A9899D7A-B0F2-4780-9C5A-E377BA292D8A}" type="pres">
      <dgm:prSet presAssocID="{601947E5-7C64-4185-927B-B6B4C0EFABE0}" presName="connectorText" presStyleLbl="sibTrans2D1" presStyleIdx="0" presStyleCnt="4"/>
      <dgm:spPr/>
    </dgm:pt>
    <dgm:pt modelId="{8E4207E3-DF87-4A0B-BD61-045F21989435}" type="pres">
      <dgm:prSet presAssocID="{45285F31-411A-4C58-855F-435B5E9D01B2}" presName="node" presStyleLbl="node1" presStyleIdx="1" presStyleCnt="5" custScaleY="107515">
        <dgm:presLayoutVars>
          <dgm:bulletEnabled val="1"/>
        </dgm:presLayoutVars>
      </dgm:prSet>
      <dgm:spPr/>
    </dgm:pt>
    <dgm:pt modelId="{20F4375E-8F23-4168-9660-554464CCF02A}" type="pres">
      <dgm:prSet presAssocID="{E99167C3-4380-4CCF-87E2-532F8C83FC1C}" presName="sibTrans" presStyleLbl="sibTrans2D1" presStyleIdx="1" presStyleCnt="4"/>
      <dgm:spPr/>
    </dgm:pt>
    <dgm:pt modelId="{F66B99D1-D257-4B76-9C59-87959D2BA426}" type="pres">
      <dgm:prSet presAssocID="{E99167C3-4380-4CCF-87E2-532F8C83FC1C}" presName="connectorText" presStyleLbl="sibTrans2D1" presStyleIdx="1" presStyleCnt="4"/>
      <dgm:spPr/>
    </dgm:pt>
    <dgm:pt modelId="{DA966706-CB87-4881-BD66-621F23884F37}" type="pres">
      <dgm:prSet presAssocID="{3BD3E188-C704-456E-8C61-D652315C63FE}" presName="node" presStyleLbl="node1" presStyleIdx="2" presStyleCnt="5" custScaleX="129369" custScaleY="107515">
        <dgm:presLayoutVars>
          <dgm:bulletEnabled val="1"/>
        </dgm:presLayoutVars>
      </dgm:prSet>
      <dgm:spPr/>
    </dgm:pt>
    <dgm:pt modelId="{E94A9896-04A0-48F9-9B51-9F8A3A81C579}" type="pres">
      <dgm:prSet presAssocID="{7FF223C0-663C-40E8-9D19-A9BC5152ACA1}" presName="sibTrans" presStyleLbl="sibTrans2D1" presStyleIdx="2" presStyleCnt="4"/>
      <dgm:spPr/>
    </dgm:pt>
    <dgm:pt modelId="{24C45E67-437F-4EEC-A9EE-57A5F779856B}" type="pres">
      <dgm:prSet presAssocID="{7FF223C0-663C-40E8-9D19-A9BC5152ACA1}" presName="connectorText" presStyleLbl="sibTrans2D1" presStyleIdx="2" presStyleCnt="4"/>
      <dgm:spPr/>
    </dgm:pt>
    <dgm:pt modelId="{29E30B96-59DE-4520-BB1A-0D9D5EBA728A}" type="pres">
      <dgm:prSet presAssocID="{73478DC2-1060-4631-AD91-32D08AE5CC02}" presName="node" presStyleLbl="node1" presStyleIdx="3" presStyleCnt="5" custScaleY="107515">
        <dgm:presLayoutVars>
          <dgm:bulletEnabled val="1"/>
        </dgm:presLayoutVars>
      </dgm:prSet>
      <dgm:spPr/>
    </dgm:pt>
    <dgm:pt modelId="{EE3E5B3D-CCED-4722-B5C4-4B00B33EEE15}" type="pres">
      <dgm:prSet presAssocID="{E6A48A3E-51F1-44C2-9934-DAFC2E6B6833}" presName="sibTrans" presStyleLbl="sibTrans2D1" presStyleIdx="3" presStyleCnt="4"/>
      <dgm:spPr/>
    </dgm:pt>
    <dgm:pt modelId="{612F6ACE-2B3A-4125-A027-BCEBF9028B9F}" type="pres">
      <dgm:prSet presAssocID="{E6A48A3E-51F1-44C2-9934-DAFC2E6B6833}" presName="connectorText" presStyleLbl="sibTrans2D1" presStyleIdx="3" presStyleCnt="4"/>
      <dgm:spPr/>
    </dgm:pt>
    <dgm:pt modelId="{6D2A672E-2191-4166-950F-D1765E2E746F}" type="pres">
      <dgm:prSet presAssocID="{DD3A8E9B-5903-4EFA-95A7-65D8DC53E6A8}" presName="node" presStyleLbl="node1" presStyleIdx="4" presStyleCnt="5" custScaleY="107515">
        <dgm:presLayoutVars>
          <dgm:bulletEnabled val="1"/>
        </dgm:presLayoutVars>
      </dgm:prSet>
      <dgm:spPr/>
    </dgm:pt>
  </dgm:ptLst>
  <dgm:cxnLst>
    <dgm:cxn modelId="{49F4050A-EA49-41D9-972E-C4FF905EE122}" type="presOf" srcId="{DD3A8E9B-5903-4EFA-95A7-65D8DC53E6A8}" destId="{6D2A672E-2191-4166-950F-D1765E2E746F}" srcOrd="0" destOrd="0" presId="urn:microsoft.com/office/officeart/2005/8/layout/process1"/>
    <dgm:cxn modelId="{E3335B0B-B816-48D2-A15A-AF3DA02344F8}" type="presOf" srcId="{E99167C3-4380-4CCF-87E2-532F8C83FC1C}" destId="{F66B99D1-D257-4B76-9C59-87959D2BA426}" srcOrd="1" destOrd="0" presId="urn:microsoft.com/office/officeart/2005/8/layout/process1"/>
    <dgm:cxn modelId="{4172F31F-3356-4FE1-AB76-0AB4CF0707B2}" type="presOf" srcId="{8C8E2A79-2CA6-43F4-98CF-EFE1B0955724}" destId="{625888AB-1F1C-4F0E-84AC-F5549D92F27F}" srcOrd="0" destOrd="0" presId="urn:microsoft.com/office/officeart/2005/8/layout/process1"/>
    <dgm:cxn modelId="{BADDE621-60D2-4DB5-BD54-1BC324C76C5A}" srcId="{8C8E2A79-2CA6-43F4-98CF-EFE1B0955724}" destId="{3BD3E188-C704-456E-8C61-D652315C63FE}" srcOrd="2" destOrd="0" parTransId="{7A1957CF-F689-40DA-BC46-F8AD9EFB19E8}" sibTransId="{7FF223C0-663C-40E8-9D19-A9BC5152ACA1}"/>
    <dgm:cxn modelId="{2CD43A27-3D3C-42C0-BF27-9A0C2D2D0779}" srcId="{8C8E2A79-2CA6-43F4-98CF-EFE1B0955724}" destId="{45285F31-411A-4C58-855F-435B5E9D01B2}" srcOrd="1" destOrd="0" parTransId="{2D140B92-6EAB-4A61-97C7-4F63B71403CC}" sibTransId="{E99167C3-4380-4CCF-87E2-532F8C83FC1C}"/>
    <dgm:cxn modelId="{6C861537-5628-42EB-9E1C-4D0645F17E9F}" type="presOf" srcId="{45285F31-411A-4C58-855F-435B5E9D01B2}" destId="{8E4207E3-DF87-4A0B-BD61-045F21989435}" srcOrd="0" destOrd="0" presId="urn:microsoft.com/office/officeart/2005/8/layout/process1"/>
    <dgm:cxn modelId="{D4C3B13D-D73E-44E6-9B51-E89CCE20EBAF}" type="presOf" srcId="{3BD3E188-C704-456E-8C61-D652315C63FE}" destId="{DA966706-CB87-4881-BD66-621F23884F37}" srcOrd="0" destOrd="0" presId="urn:microsoft.com/office/officeart/2005/8/layout/process1"/>
    <dgm:cxn modelId="{2C18CD3D-A4D9-46BF-9098-3044F5CB7878}" type="presOf" srcId="{601947E5-7C64-4185-927B-B6B4C0EFABE0}" destId="{A9899D7A-B0F2-4780-9C5A-E377BA292D8A}" srcOrd="1" destOrd="0" presId="urn:microsoft.com/office/officeart/2005/8/layout/process1"/>
    <dgm:cxn modelId="{C011F560-9870-42B7-BCE1-BDE8DC4DE680}" srcId="{8C8E2A79-2CA6-43F4-98CF-EFE1B0955724}" destId="{73478DC2-1060-4631-AD91-32D08AE5CC02}" srcOrd="3" destOrd="0" parTransId="{5F11078C-DD39-4876-9A3E-2AA88DB34D5D}" sibTransId="{E6A48A3E-51F1-44C2-9934-DAFC2E6B6833}"/>
    <dgm:cxn modelId="{4BB2C349-49B7-4F84-994C-495625D76399}" type="presOf" srcId="{601947E5-7C64-4185-927B-B6B4C0EFABE0}" destId="{D07E4D7A-1189-4C4C-A3FC-0ECE7EE694CC}" srcOrd="0" destOrd="0" presId="urn:microsoft.com/office/officeart/2005/8/layout/process1"/>
    <dgm:cxn modelId="{93F6DC58-2784-4DBC-BD3A-06543B88888F}" type="presOf" srcId="{E6A48A3E-51F1-44C2-9934-DAFC2E6B6833}" destId="{612F6ACE-2B3A-4125-A027-BCEBF9028B9F}" srcOrd="1" destOrd="0" presId="urn:microsoft.com/office/officeart/2005/8/layout/process1"/>
    <dgm:cxn modelId="{06A90489-0665-4E03-B512-FC481A2E4644}" type="presOf" srcId="{73478DC2-1060-4631-AD91-32D08AE5CC02}" destId="{29E30B96-59DE-4520-BB1A-0D9D5EBA728A}" srcOrd="0" destOrd="0" presId="urn:microsoft.com/office/officeart/2005/8/layout/process1"/>
    <dgm:cxn modelId="{DE10529C-67AF-414C-9A8B-90950D23B332}" srcId="{8C8E2A79-2CA6-43F4-98CF-EFE1B0955724}" destId="{DD3A8E9B-5903-4EFA-95A7-65D8DC53E6A8}" srcOrd="4" destOrd="0" parTransId="{238D53F5-9E35-4C78-920E-CF6D3125B538}" sibTransId="{00149952-F883-4DC3-B077-CEF0E807A2DC}"/>
    <dgm:cxn modelId="{21B60D9E-C323-4AD8-9310-BD3F197C7F5A}" type="presOf" srcId="{7FF223C0-663C-40E8-9D19-A9BC5152ACA1}" destId="{E94A9896-04A0-48F9-9B51-9F8A3A81C579}" srcOrd="0" destOrd="0" presId="urn:microsoft.com/office/officeart/2005/8/layout/process1"/>
    <dgm:cxn modelId="{48D514AA-1A84-44DF-B59C-3243A819D2C2}" type="presOf" srcId="{E99167C3-4380-4CCF-87E2-532F8C83FC1C}" destId="{20F4375E-8F23-4168-9660-554464CCF02A}" srcOrd="0" destOrd="0" presId="urn:microsoft.com/office/officeart/2005/8/layout/process1"/>
    <dgm:cxn modelId="{7D9FD8D1-7E78-4FD8-9E9F-9DD7E7F9B87E}" type="presOf" srcId="{7FF223C0-663C-40E8-9D19-A9BC5152ACA1}" destId="{24C45E67-437F-4EEC-A9EE-57A5F779856B}" srcOrd="1" destOrd="0" presId="urn:microsoft.com/office/officeart/2005/8/layout/process1"/>
    <dgm:cxn modelId="{F6B1ABD3-E5AE-47F0-8502-C1745B225222}" type="presOf" srcId="{63BDE4D2-D4D3-436E-B017-372BC0637E66}" destId="{FED13185-F540-48C7-8E3F-B6056FABDBDF}" srcOrd="0" destOrd="0" presId="urn:microsoft.com/office/officeart/2005/8/layout/process1"/>
    <dgm:cxn modelId="{3A4FFCDE-0DC2-4DAD-B8B5-1F832B704E6F}" srcId="{8C8E2A79-2CA6-43F4-98CF-EFE1B0955724}" destId="{63BDE4D2-D4D3-436E-B017-372BC0637E66}" srcOrd="0" destOrd="0" parTransId="{E0D813CB-DA15-40F0-81F2-2AC118B0AD69}" sibTransId="{601947E5-7C64-4185-927B-B6B4C0EFABE0}"/>
    <dgm:cxn modelId="{AA7D68EB-16A0-4F43-B1E4-0E5F57EAE8F6}" type="presOf" srcId="{E6A48A3E-51F1-44C2-9934-DAFC2E6B6833}" destId="{EE3E5B3D-CCED-4722-B5C4-4B00B33EEE15}" srcOrd="0" destOrd="0" presId="urn:microsoft.com/office/officeart/2005/8/layout/process1"/>
    <dgm:cxn modelId="{78F21133-9CE0-45FF-B7FF-6711AB3B8DBF}" type="presParOf" srcId="{625888AB-1F1C-4F0E-84AC-F5549D92F27F}" destId="{FED13185-F540-48C7-8E3F-B6056FABDBDF}" srcOrd="0" destOrd="0" presId="urn:microsoft.com/office/officeart/2005/8/layout/process1"/>
    <dgm:cxn modelId="{FE8A2EB4-5E5A-4E49-8501-94608BDC7195}" type="presParOf" srcId="{625888AB-1F1C-4F0E-84AC-F5549D92F27F}" destId="{D07E4D7A-1189-4C4C-A3FC-0ECE7EE694CC}" srcOrd="1" destOrd="0" presId="urn:microsoft.com/office/officeart/2005/8/layout/process1"/>
    <dgm:cxn modelId="{957309ED-53CA-4044-A572-D11B5706B4EA}" type="presParOf" srcId="{D07E4D7A-1189-4C4C-A3FC-0ECE7EE694CC}" destId="{A9899D7A-B0F2-4780-9C5A-E377BA292D8A}" srcOrd="0" destOrd="0" presId="urn:microsoft.com/office/officeart/2005/8/layout/process1"/>
    <dgm:cxn modelId="{B12E591D-CBFC-49B6-91D1-81073BA8B244}" type="presParOf" srcId="{625888AB-1F1C-4F0E-84AC-F5549D92F27F}" destId="{8E4207E3-DF87-4A0B-BD61-045F21989435}" srcOrd="2" destOrd="0" presId="urn:microsoft.com/office/officeart/2005/8/layout/process1"/>
    <dgm:cxn modelId="{9FB5EB64-5F38-435A-8FEC-3601A00D1160}" type="presParOf" srcId="{625888AB-1F1C-4F0E-84AC-F5549D92F27F}" destId="{20F4375E-8F23-4168-9660-554464CCF02A}" srcOrd="3" destOrd="0" presId="urn:microsoft.com/office/officeart/2005/8/layout/process1"/>
    <dgm:cxn modelId="{362086C4-0B68-40BE-B38B-67CF82C92CE6}" type="presParOf" srcId="{20F4375E-8F23-4168-9660-554464CCF02A}" destId="{F66B99D1-D257-4B76-9C59-87959D2BA426}" srcOrd="0" destOrd="0" presId="urn:microsoft.com/office/officeart/2005/8/layout/process1"/>
    <dgm:cxn modelId="{0639247D-23A2-4019-AA23-331BDC2B9CEB}" type="presParOf" srcId="{625888AB-1F1C-4F0E-84AC-F5549D92F27F}" destId="{DA966706-CB87-4881-BD66-621F23884F37}" srcOrd="4" destOrd="0" presId="urn:microsoft.com/office/officeart/2005/8/layout/process1"/>
    <dgm:cxn modelId="{826BDD0C-367B-4168-88DC-B1FDC369680A}" type="presParOf" srcId="{625888AB-1F1C-4F0E-84AC-F5549D92F27F}" destId="{E94A9896-04A0-48F9-9B51-9F8A3A81C579}" srcOrd="5" destOrd="0" presId="urn:microsoft.com/office/officeart/2005/8/layout/process1"/>
    <dgm:cxn modelId="{30924F35-5834-48FA-ABF6-22FC098FB75C}" type="presParOf" srcId="{E94A9896-04A0-48F9-9B51-9F8A3A81C579}" destId="{24C45E67-437F-4EEC-A9EE-57A5F779856B}" srcOrd="0" destOrd="0" presId="urn:microsoft.com/office/officeart/2005/8/layout/process1"/>
    <dgm:cxn modelId="{9365A5FC-77C9-4792-AE6D-87254832088A}" type="presParOf" srcId="{625888AB-1F1C-4F0E-84AC-F5549D92F27F}" destId="{29E30B96-59DE-4520-BB1A-0D9D5EBA728A}" srcOrd="6" destOrd="0" presId="urn:microsoft.com/office/officeart/2005/8/layout/process1"/>
    <dgm:cxn modelId="{CEBD86E3-5876-4752-846D-86C1638C76BC}" type="presParOf" srcId="{625888AB-1F1C-4F0E-84AC-F5549D92F27F}" destId="{EE3E5B3D-CCED-4722-B5C4-4B00B33EEE15}" srcOrd="7" destOrd="0" presId="urn:microsoft.com/office/officeart/2005/8/layout/process1"/>
    <dgm:cxn modelId="{DF9A320B-19A9-4B53-B150-A1FB78C9A75B}" type="presParOf" srcId="{EE3E5B3D-CCED-4722-B5C4-4B00B33EEE15}" destId="{612F6ACE-2B3A-4125-A027-BCEBF9028B9F}" srcOrd="0" destOrd="0" presId="urn:microsoft.com/office/officeart/2005/8/layout/process1"/>
    <dgm:cxn modelId="{59376208-F687-42A6-9D51-9210A39D79CE}" type="presParOf" srcId="{625888AB-1F1C-4F0E-84AC-F5549D92F27F}" destId="{6D2A672E-2191-4166-950F-D1765E2E746F}"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13185-F540-48C7-8E3F-B6056FABDBDF}">
      <dsp:nvSpPr>
        <dsp:cNvPr id="0" name=""/>
        <dsp:cNvSpPr/>
      </dsp:nvSpPr>
      <dsp:spPr>
        <a:xfrm>
          <a:off x="6924" y="704601"/>
          <a:ext cx="1596727" cy="132102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Tenorite" panose="00000500000000000000" pitchFamily="2" charset="0"/>
            </a:rPr>
            <a:t>Ramp concept review with stakeholders</a:t>
          </a:r>
        </a:p>
      </dsp:txBody>
      <dsp:txXfrm>
        <a:off x="45615" y="743292"/>
        <a:ext cx="1519345" cy="1243638"/>
      </dsp:txXfrm>
    </dsp:sp>
    <dsp:sp modelId="{D07E4D7A-1189-4C4C-A3FC-0ECE7EE694CC}">
      <dsp:nvSpPr>
        <dsp:cNvPr id="0" name=""/>
        <dsp:cNvSpPr/>
      </dsp:nvSpPr>
      <dsp:spPr>
        <a:xfrm>
          <a:off x="1763325" y="1167117"/>
          <a:ext cx="338506" cy="3959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1763325" y="1246315"/>
        <a:ext cx="236954" cy="237592"/>
      </dsp:txXfrm>
    </dsp:sp>
    <dsp:sp modelId="{8E4207E3-DF87-4A0B-BD61-045F21989435}">
      <dsp:nvSpPr>
        <dsp:cNvPr id="0" name=""/>
        <dsp:cNvSpPr/>
      </dsp:nvSpPr>
      <dsp:spPr>
        <a:xfrm>
          <a:off x="2242343" y="704601"/>
          <a:ext cx="1596727" cy="132102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Tenorite" panose="00000500000000000000" pitchFamily="2" charset="0"/>
            </a:rPr>
            <a:t>Project team shares input from all stakeholders</a:t>
          </a:r>
        </a:p>
      </dsp:txBody>
      <dsp:txXfrm>
        <a:off x="2281034" y="743292"/>
        <a:ext cx="1519345" cy="1243638"/>
      </dsp:txXfrm>
    </dsp:sp>
    <dsp:sp modelId="{20F4375E-8F23-4168-9660-554464CCF02A}">
      <dsp:nvSpPr>
        <dsp:cNvPr id="0" name=""/>
        <dsp:cNvSpPr/>
      </dsp:nvSpPr>
      <dsp:spPr>
        <a:xfrm>
          <a:off x="3998744" y="1167117"/>
          <a:ext cx="338506" cy="3959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3998744" y="1246315"/>
        <a:ext cx="236954" cy="237592"/>
      </dsp:txXfrm>
    </dsp:sp>
    <dsp:sp modelId="{DA966706-CB87-4881-BD66-621F23884F37}">
      <dsp:nvSpPr>
        <dsp:cNvPr id="0" name=""/>
        <dsp:cNvSpPr/>
      </dsp:nvSpPr>
      <dsp:spPr>
        <a:xfrm>
          <a:off x="4477762" y="704601"/>
          <a:ext cx="2065670" cy="132102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enorite" panose="00000500000000000000" pitchFamily="2" charset="0"/>
            </a:rPr>
            <a:t>Project Management Team (PMT) Ramp Recommendation</a:t>
          </a:r>
        </a:p>
      </dsp:txBody>
      <dsp:txXfrm>
        <a:off x="4516453" y="743292"/>
        <a:ext cx="1988288" cy="1243638"/>
      </dsp:txXfrm>
    </dsp:sp>
    <dsp:sp modelId="{E94A9896-04A0-48F9-9B51-9F8A3A81C579}">
      <dsp:nvSpPr>
        <dsp:cNvPr id="0" name=""/>
        <dsp:cNvSpPr/>
      </dsp:nvSpPr>
      <dsp:spPr>
        <a:xfrm>
          <a:off x="6703106" y="1167117"/>
          <a:ext cx="338506" cy="3959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6703106" y="1246315"/>
        <a:ext cx="236954" cy="237592"/>
      </dsp:txXfrm>
    </dsp:sp>
    <dsp:sp modelId="{29E30B96-59DE-4520-BB1A-0D9D5EBA728A}">
      <dsp:nvSpPr>
        <dsp:cNvPr id="0" name=""/>
        <dsp:cNvSpPr/>
      </dsp:nvSpPr>
      <dsp:spPr>
        <a:xfrm>
          <a:off x="7182124" y="704601"/>
          <a:ext cx="1596727" cy="132102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Tenorite" panose="00000500000000000000" pitchFamily="2" charset="0"/>
            </a:rPr>
            <a:t>Parkland Impact Evaluation</a:t>
          </a:r>
        </a:p>
      </dsp:txBody>
      <dsp:txXfrm>
        <a:off x="7220815" y="743292"/>
        <a:ext cx="1519345" cy="1243638"/>
      </dsp:txXfrm>
    </dsp:sp>
    <dsp:sp modelId="{EE3E5B3D-CCED-4722-B5C4-4B00B33EEE15}">
      <dsp:nvSpPr>
        <dsp:cNvPr id="0" name=""/>
        <dsp:cNvSpPr/>
      </dsp:nvSpPr>
      <dsp:spPr>
        <a:xfrm>
          <a:off x="8938525" y="1167117"/>
          <a:ext cx="338506" cy="3959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8938525" y="1246315"/>
        <a:ext cx="236954" cy="237592"/>
      </dsp:txXfrm>
    </dsp:sp>
    <dsp:sp modelId="{6D2A672E-2191-4166-950F-D1765E2E746F}">
      <dsp:nvSpPr>
        <dsp:cNvPr id="0" name=""/>
        <dsp:cNvSpPr/>
      </dsp:nvSpPr>
      <dsp:spPr>
        <a:xfrm>
          <a:off x="9417543" y="704601"/>
          <a:ext cx="1596727" cy="132102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enorite" panose="00000500000000000000" pitchFamily="2" charset="0"/>
            </a:rPr>
            <a:t>Final station design</a:t>
          </a:r>
        </a:p>
      </dsp:txBody>
      <dsp:txXfrm>
        <a:off x="9456234" y="743292"/>
        <a:ext cx="1519345" cy="1243638"/>
      </dsp:txXfrm>
    </dsp:sp>
  </dsp:spTree>
</dsp:drawing>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proposed to utilize some Council owned land on this plaza to construct a new, accessible pedestrian ramp to the platform, with seating and landscaping that integrates with the park. Because there is a lot of grade change in this area, we can use the existing sidewalk in the park to gain 10’ of rise from Lake Street to the south end of the park, and then use this ramp to rise up to the platform. This requires close coordination on the design, easements, and environmental work with MPRB. Rendering of the proposed south station area showing the new pedestrian ramp and how it connects with the park and market space.</a:t>
            </a:r>
          </a:p>
        </p:txBody>
      </p:sp>
      <p:sp>
        <p:nvSpPr>
          <p:cNvPr id="4" name="Slide Number Placeholder 3"/>
          <p:cNvSpPr>
            <a:spLocks noGrp="1"/>
          </p:cNvSpPr>
          <p:nvPr>
            <p:ph type="sldNum" sz="quarter" idx="5"/>
          </p:nvPr>
        </p:nvSpPr>
        <p:spPr/>
        <p:txBody>
          <a:bodyPr/>
          <a:lstStyle/>
          <a:p>
            <a:fld id="{F9F08466-AEA7-4FC0-9459-6A32F61DA297}" type="slidenum">
              <a:rPr lang="en-US" smtClean="0"/>
              <a:pPr/>
              <a:t>12</a:t>
            </a:fld>
            <a:endParaRPr lang="en-US"/>
          </a:p>
        </p:txBody>
      </p:sp>
    </p:spTree>
    <p:extLst>
      <p:ext uri="{BB962C8B-B14F-4D97-AF65-F5344CB8AC3E}">
        <p14:creationId xmlns:p14="http://schemas.microsoft.com/office/powerpoint/2010/main" val="1006664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several examples of landscaped ramps – some have a combination of stairs and a ramp, with seating and landscaping integrated. These are well used by many different types of users. Three photos here: 1) Photo of Place </a:t>
            </a:r>
            <a:r>
              <a:rPr lang="en-US" dirty="0" err="1"/>
              <a:t>Vauquelin</a:t>
            </a:r>
            <a:r>
              <a:rPr lang="en-US" dirty="0"/>
              <a:t> in Montreal showing a pedestrian ramp and stairs with landscaping, 2) Photo of Metro Transit's police building with a short pedestrian walkway with landscaping, and 3) Photo of Minneapolis Water Works Park Pavilion pedestrian ramp with seating and landscaping. People are sitting, using the ramp, and using the stairs.</a:t>
            </a:r>
          </a:p>
        </p:txBody>
      </p:sp>
      <p:sp>
        <p:nvSpPr>
          <p:cNvPr id="4" name="Slide Number Placeholder 3"/>
          <p:cNvSpPr>
            <a:spLocks noGrp="1"/>
          </p:cNvSpPr>
          <p:nvPr>
            <p:ph type="sldNum" sz="quarter" idx="5"/>
          </p:nvPr>
        </p:nvSpPr>
        <p:spPr/>
        <p:txBody>
          <a:bodyPr/>
          <a:lstStyle/>
          <a:p>
            <a:fld id="{F9F08466-AEA7-4FC0-9459-6A32F61DA297}" type="slidenum">
              <a:rPr lang="en-US" smtClean="0"/>
              <a:pPr/>
              <a:t>13</a:t>
            </a:fld>
            <a:endParaRPr lang="en-US"/>
          </a:p>
        </p:txBody>
      </p:sp>
    </p:spTree>
    <p:extLst>
      <p:ext uri="{BB962C8B-B14F-4D97-AF65-F5344CB8AC3E}">
        <p14:creationId xmlns:p14="http://schemas.microsoft.com/office/powerpoint/2010/main" val="3670927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a:latin typeface="Tenorite" panose="00000500000000000000" pitchFamily="2" charset="0"/>
              </a:rPr>
              <a:t>This style of ramp has been recommended as part of the project by our internal staff team, and now we have entered a phase of discussion with the park board. Because this is a federal project, the park board needs to concur that the ramp will not adversely impact the park in order for it to move forward as part of our final station design. </a:t>
            </a:r>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14</a:t>
            </a:fld>
            <a:endParaRPr lang="en-US"/>
          </a:p>
        </p:txBody>
      </p:sp>
    </p:spTree>
    <p:extLst>
      <p:ext uri="{BB962C8B-B14F-4D97-AF65-F5344CB8AC3E}">
        <p14:creationId xmlns:p14="http://schemas.microsoft.com/office/powerpoint/2010/main" val="1696972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In addition to getting your feedback today, we hope you will go online and take our public survey, posted now. We will also be announcing public open house dates soon for late September meetings. Our design will progress through the winter and is expected to be completed in May 2025. </a:t>
            </a:r>
          </a:p>
        </p:txBody>
      </p:sp>
      <p:sp>
        <p:nvSpPr>
          <p:cNvPr id="4" name="Slide Number Placeholder 3"/>
          <p:cNvSpPr>
            <a:spLocks noGrp="1"/>
          </p:cNvSpPr>
          <p:nvPr>
            <p:ph type="sldNum" sz="quarter" idx="5"/>
          </p:nvPr>
        </p:nvSpPr>
        <p:spPr/>
        <p:txBody>
          <a:bodyPr/>
          <a:lstStyle/>
          <a:p>
            <a:fld id="{F9F08466-AEA7-4FC0-9459-6A32F61DA297}" type="slidenum">
              <a:rPr lang="en-US" smtClean="0"/>
              <a:pPr/>
              <a:t>15</a:t>
            </a:fld>
            <a:endParaRPr lang="en-US"/>
          </a:p>
        </p:txBody>
      </p:sp>
    </p:spTree>
    <p:extLst>
      <p:ext uri="{BB962C8B-B14F-4D97-AF65-F5344CB8AC3E}">
        <p14:creationId xmlns:p14="http://schemas.microsoft.com/office/powerpoint/2010/main" val="118913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9.jpe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www.metrotransit.org/hi-lake"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docProps/app.xml><?xml version="1.0" encoding="utf-8"?>
<Properties xmlns="http://schemas.openxmlformats.org/officeDocument/2006/extended-properties" xmlns:vt="http://schemas.openxmlformats.org/officeDocument/2006/docPropsVTypes">
  <Template>MT-Presentation</Template>
  <TotalTime>0</TotalTime>
  <Words>1844</Words>
  <Application>Microsoft Office PowerPoint</Application>
  <PresentationFormat>Widescreen</PresentationFormat>
  <Paragraphs>134</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System Font Regular</vt:lpstr>
      <vt:lpstr>Tenorite</vt:lpstr>
      <vt:lpstr>Metro Transit</vt:lpstr>
      <vt:lpstr>Blue Line Lake St/Midtown Station: TAAC</vt:lpstr>
      <vt:lpstr>Renovation Project</vt:lpstr>
      <vt:lpstr>Project Timeline</vt:lpstr>
      <vt:lpstr>Today’s Discussion</vt:lpstr>
      <vt:lpstr>Platform Experience</vt:lpstr>
      <vt:lpstr>Existing circulation: Stairs and Elevator</vt:lpstr>
      <vt:lpstr>Open air station example: West Bank Station</vt:lpstr>
      <vt:lpstr>South of Lake</vt:lpstr>
      <vt:lpstr>South of Lake, continued</vt:lpstr>
      <vt:lpstr>North of Lake</vt:lpstr>
      <vt:lpstr>Existing Market Square area</vt:lpstr>
      <vt:lpstr>Pedestrian ramp in Market Square area</vt:lpstr>
      <vt:lpstr>Pedestrian ramp with landscape or seating</vt:lpstr>
      <vt:lpstr>Ramp Decision</vt:lpstr>
      <vt:lpstr>Share feedback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Line Lake St/Midtown Renovation Working Group</dc:title>
  <dc:subject/>
  <dc:creator>Morrison, Christina</dc:creator>
  <cp:keywords/>
  <dc:description/>
  <cp:lastModifiedBy>Morrison, Christina</cp:lastModifiedBy>
  <cp:revision>1</cp:revision>
  <cp:lastPrinted>2017-03-14T16:27:36Z</cp:lastPrinted>
  <dcterms:created xsi:type="dcterms:W3CDTF">2022-08-08T19:33:07Z</dcterms:created>
  <dcterms:modified xsi:type="dcterms:W3CDTF">2024-08-23T20:53:24Z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version">
    <vt:lpwstr>2.0</vt:lpwstr>
  </property>
  <property fmtid="{D5CDD505-2E9C-101B-9397-08002B2CF9AE}" pid="3" name="ContentTypeId">
    <vt:lpwstr>0x0101000D5FA5CDFF7AB64BB79D185BA82B17D1</vt:lpwstr>
  </property>
  <property fmtid="{D5CDD505-2E9C-101B-9397-08002B2CF9AE}" pid="4" name="MediaServiceImageTags">
    <vt:lpwstr/>
  </property>
</Properties>
</file>