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8BE4C9-019C-D96D-CA25-6172D1AD5692}" name="Christianson, Mark" initials="CM" userId="S::mark.christianson@metrotransit.org::4a469ccd-1db3-4b84-9075-0dab5ea871d9" providerId="AD"/>
  <p188:author id="{59B814D3-26D4-99B4-C32F-9FDE05A42E34}" name="Ginis, Sophia" initials="GS" userId="S::Sophia.Ginis@metrotransit.org::3b36bdc6-b2e1-4c0c-8ab5-6a8a51ed5eb9" providerId="AD"/>
  <p188:author id="{CDD3BFD4-2D8D-F267-C250-19F8BFB0EDD2}" name="Christianson, Mark" initials="MC" userId="S::Mark.Christianson@metrotransit.org::4a469ccd-1db3-4b84-9075-0dab5ea871d9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00E4F-0DF2-19B8-E005-2A5C089D62E0}" v="73" dt="2024-08-28T17:47:55.478"/>
    <p1510:client id="{8578165B-FFC5-430D-A942-E69F2AE4637B}" v="2" dt="2024-08-28T20:29:28.643"/>
    <p1510:client id="{BEE949A1-B82F-4F4B-B163-C974147F6D9F}" v="1155" dt="2024-08-28T03:24:41.169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68738F9-510A-48FF-96CF-F850D096F8EE}"/>
    <pc:docChg chg="delSld">
      <pc:chgData name="" userId="" providerId="" clId="Web-{368738F9-510A-48FF-96CF-F850D096F8EE}" dt="2024-08-26T16:10:35.313" v="1"/>
      <pc:docMkLst>
        <pc:docMk/>
      </pc:docMkLst>
      <pc:sldChg chg="del">
        <pc:chgData name="" userId="" providerId="" clId="Web-{368738F9-510A-48FF-96CF-F850D096F8EE}" dt="2024-08-26T16:10:35.313" v="1"/>
        <pc:sldMkLst>
          <pc:docMk/>
          <pc:sldMk cId="1365141568" sldId="1671"/>
        </pc:sldMkLst>
      </pc:sldChg>
      <pc:sldChg chg="del">
        <pc:chgData name="" userId="" providerId="" clId="Web-{368738F9-510A-48FF-96CF-F850D096F8EE}" dt="2024-08-26T16:10:35.297" v="0"/>
        <pc:sldMkLst>
          <pc:docMk/>
          <pc:sldMk cId="2954047755" sldId="1701"/>
        </pc:sldMkLst>
      </pc:sldChg>
    </pc:docChg>
  </pc:docChgLst>
  <pc:docChgLst>
    <pc:chgData name="Harper, Cyndi" userId="S::cyndi.harper@metrotransit.org::b60ecb63-a949-49bc-8b89-34f31aa5b7da" providerId="AD" clId="Web-{61600E4F-0DF2-19B8-E005-2A5C089D62E0}"/>
    <pc:docChg chg="delSld modSld">
      <pc:chgData name="Harper, Cyndi" userId="S::cyndi.harper@metrotransit.org::b60ecb63-a949-49bc-8b89-34f31aa5b7da" providerId="AD" clId="Web-{61600E4F-0DF2-19B8-E005-2A5C089D62E0}" dt="2024-08-28T17:47:55.478" v="71"/>
      <pc:docMkLst>
        <pc:docMk/>
      </pc:docMkLst>
      <pc:sldChg chg="modSp">
        <pc:chgData name="Harper, Cyndi" userId="S::cyndi.harper@metrotransit.org::b60ecb63-a949-49bc-8b89-34f31aa5b7da" providerId="AD" clId="Web-{61600E4F-0DF2-19B8-E005-2A5C089D62E0}" dt="2024-08-28T17:14:27.777" v="10" actId="14100"/>
        <pc:sldMkLst>
          <pc:docMk/>
          <pc:sldMk cId="3107077988" sldId="1529"/>
        </pc:sldMkLst>
        <pc:spChg chg="mod">
          <ac:chgData name="Harper, Cyndi" userId="S::cyndi.harper@metrotransit.org::b60ecb63-a949-49bc-8b89-34f31aa5b7da" providerId="AD" clId="Web-{61600E4F-0DF2-19B8-E005-2A5C089D62E0}" dt="2024-08-28T17:14:27.777" v="10" actId="14100"/>
          <ac:spMkLst>
            <pc:docMk/>
            <pc:sldMk cId="3107077988" sldId="1529"/>
            <ac:spMk id="6" creationId="{6023CF5D-25B7-F6ED-317D-8224B76F82A9}"/>
          </ac:spMkLst>
        </pc:spChg>
      </pc:sldChg>
      <pc:sldChg chg="del">
        <pc:chgData name="Harper, Cyndi" userId="S::cyndi.harper@metrotransit.org::b60ecb63-a949-49bc-8b89-34f31aa5b7da" providerId="AD" clId="Web-{61600E4F-0DF2-19B8-E005-2A5C089D62E0}" dt="2024-08-28T17:47:55.478" v="71"/>
        <pc:sldMkLst>
          <pc:docMk/>
          <pc:sldMk cId="2202657297" sldId="1692"/>
        </pc:sldMkLst>
      </pc:sldChg>
      <pc:sldChg chg="modSp">
        <pc:chgData name="Harper, Cyndi" userId="S::cyndi.harper@metrotransit.org::b60ecb63-a949-49bc-8b89-34f31aa5b7da" providerId="AD" clId="Web-{61600E4F-0DF2-19B8-E005-2A5C089D62E0}" dt="2024-08-28T17:47:22.290" v="70" actId="20577"/>
        <pc:sldMkLst>
          <pc:docMk/>
          <pc:sldMk cId="326864842" sldId="2119"/>
        </pc:sldMkLst>
        <pc:spChg chg="mod">
          <ac:chgData name="Harper, Cyndi" userId="S::cyndi.harper@metrotransit.org::b60ecb63-a949-49bc-8b89-34f31aa5b7da" providerId="AD" clId="Web-{61600E4F-0DF2-19B8-E005-2A5C089D62E0}" dt="2024-08-28T17:47:22.290" v="70" actId="20577"/>
          <ac:spMkLst>
            <pc:docMk/>
            <pc:sldMk cId="326864842" sldId="2119"/>
            <ac:spMk id="6" creationId="{0C41933E-3347-C18A-5AF9-188362E4244F}"/>
          </ac:spMkLst>
        </pc:spChg>
      </pc:sldChg>
    </pc:docChg>
  </pc:docChgLst>
  <pc:docChgLst>
    <pc:chgData name="Martinez, Julie" userId="fbbb50ad-ccc1-4358-8dc2-e93b157749f6" providerId="ADAL" clId="{BEE949A1-B82F-4F4B-B163-C974147F6D9F}"/>
    <pc:docChg chg="undo redo custSel addSld delSld modSld">
      <pc:chgData name="Martinez, Julie" userId="fbbb50ad-ccc1-4358-8dc2-e93b157749f6" providerId="ADAL" clId="{BEE949A1-B82F-4F4B-B163-C974147F6D9F}" dt="2024-08-28T03:52:03.478" v="3388" actId="13244"/>
      <pc:docMkLst>
        <pc:docMk/>
      </pc:docMkLst>
      <pc:sldChg chg="delSp modSp">
        <pc:chgData name="Martinez, Julie" userId="fbbb50ad-ccc1-4358-8dc2-e93b157749f6" providerId="ADAL" clId="{BEE949A1-B82F-4F4B-B163-C974147F6D9F}" dt="2024-08-28T02:56:47.773" v="1347" actId="20577"/>
        <pc:sldMkLst>
          <pc:docMk/>
          <pc:sldMk cId="1413860181" sldId="953"/>
        </pc:sldMkLst>
        <pc:spChg chg="mod">
          <ac:chgData name="Martinez, Julie" userId="fbbb50ad-ccc1-4358-8dc2-e93b157749f6" providerId="ADAL" clId="{BEE949A1-B82F-4F4B-B163-C974147F6D9F}" dt="2024-08-28T02:56:47.773" v="1347" actId="20577"/>
          <ac:spMkLst>
            <pc:docMk/>
            <pc:sldMk cId="1413860181" sldId="953"/>
            <ac:spMk id="5" creationId="{68585798-542F-65E2-8FF7-79588C874709}"/>
          </ac:spMkLst>
        </pc:spChg>
        <pc:spChg chg="mod">
          <ac:chgData name="Martinez, Julie" userId="fbbb50ad-ccc1-4358-8dc2-e93b157749f6" providerId="ADAL" clId="{BEE949A1-B82F-4F4B-B163-C974147F6D9F}" dt="2024-08-26T17:42:54.691" v="838" actId="20577"/>
          <ac:spMkLst>
            <pc:docMk/>
            <pc:sldMk cId="1413860181" sldId="953"/>
            <ac:spMk id="6" creationId="{2DCB0758-B27E-50A3-860C-1144C157A9F4}"/>
          </ac:spMkLst>
        </pc:spChg>
        <pc:picChg chg="del">
          <ac:chgData name="Martinez, Julie" userId="fbbb50ad-ccc1-4358-8dc2-e93b157749f6" providerId="ADAL" clId="{BEE949A1-B82F-4F4B-B163-C974147F6D9F}" dt="2024-08-26T17:42:41.816" v="835" actId="478"/>
          <ac:picMkLst>
            <pc:docMk/>
            <pc:sldMk cId="1413860181" sldId="953"/>
            <ac:picMk id="7" creationId="{D8E570FB-460A-706F-27B7-4551E9DE0091}"/>
          </ac:picMkLst>
        </pc:picChg>
      </pc:sldChg>
      <pc:sldChg chg="addSp delSp modSp mod">
        <pc:chgData name="Martinez, Julie" userId="fbbb50ad-ccc1-4358-8dc2-e93b157749f6" providerId="ADAL" clId="{BEE949A1-B82F-4F4B-B163-C974147F6D9F}" dt="2024-08-28T03:09:49.538" v="1677" actId="404"/>
        <pc:sldMkLst>
          <pc:docMk/>
          <pc:sldMk cId="701242309" sldId="986"/>
        </pc:sldMkLst>
        <pc:spChg chg="add mod">
          <ac:chgData name="Martinez, Julie" userId="fbbb50ad-ccc1-4358-8dc2-e93b157749f6" providerId="ADAL" clId="{BEE949A1-B82F-4F4B-B163-C974147F6D9F}" dt="2024-08-28T03:09:49.538" v="1677" actId="404"/>
          <ac:spMkLst>
            <pc:docMk/>
            <pc:sldMk cId="701242309" sldId="986"/>
            <ac:spMk id="3" creationId="{B15E61A1-007A-C932-A2EE-DB7695EB9A5B}"/>
          </ac:spMkLst>
        </pc:spChg>
        <pc:graphicFrameChg chg="del mod">
          <ac:chgData name="Martinez, Julie" userId="fbbb50ad-ccc1-4358-8dc2-e93b157749f6" providerId="ADAL" clId="{BEE949A1-B82F-4F4B-B163-C974147F6D9F}" dt="2024-08-28T03:06:21.403" v="1509" actId="11529"/>
          <ac:graphicFrameMkLst>
            <pc:docMk/>
            <pc:sldMk cId="701242309" sldId="986"/>
            <ac:graphicFrameMk id="15" creationId="{236E2E62-420D-3D43-8B87-D754FC5D4AF4}"/>
          </ac:graphicFrameMkLst>
        </pc:graphicFrameChg>
      </pc:sldChg>
      <pc:sldChg chg="delSp modSp mod">
        <pc:chgData name="Martinez, Julie" userId="fbbb50ad-ccc1-4358-8dc2-e93b157749f6" providerId="ADAL" clId="{BEE949A1-B82F-4F4B-B163-C974147F6D9F}" dt="2024-08-28T02:58:09.951" v="1351" actId="13244"/>
        <pc:sldMkLst>
          <pc:docMk/>
          <pc:sldMk cId="3107077988" sldId="1529"/>
        </pc:sldMkLst>
        <pc:spChg chg="mod">
          <ac:chgData name="Martinez, Julie" userId="fbbb50ad-ccc1-4358-8dc2-e93b157749f6" providerId="ADAL" clId="{BEE949A1-B82F-4F4B-B163-C974147F6D9F}" dt="2024-08-28T02:54:10.850" v="1235" actId="1076"/>
          <ac:spMkLst>
            <pc:docMk/>
            <pc:sldMk cId="3107077988" sldId="1529"/>
            <ac:spMk id="2" creationId="{4FB0A763-2732-954C-4A57-DB41BDFB224C}"/>
          </ac:spMkLst>
        </pc:spChg>
        <pc:spChg chg="del mod">
          <ac:chgData name="Martinez, Julie" userId="fbbb50ad-ccc1-4358-8dc2-e93b157749f6" providerId="ADAL" clId="{BEE949A1-B82F-4F4B-B163-C974147F6D9F}" dt="2024-08-28T02:11:53.179" v="1002" actId="478"/>
          <ac:spMkLst>
            <pc:docMk/>
            <pc:sldMk cId="3107077988" sldId="1529"/>
            <ac:spMk id="3" creationId="{6081EAE2-6199-9894-B428-92C2039707CA}"/>
          </ac:spMkLst>
        </pc:spChg>
        <pc:spChg chg="del">
          <ac:chgData name="Martinez, Julie" userId="fbbb50ad-ccc1-4358-8dc2-e93b157749f6" providerId="ADAL" clId="{BEE949A1-B82F-4F4B-B163-C974147F6D9F}" dt="2024-08-26T17:41:45.129" v="830" actId="478"/>
          <ac:spMkLst>
            <pc:docMk/>
            <pc:sldMk cId="3107077988" sldId="1529"/>
            <ac:spMk id="4" creationId="{69F63531-9B87-C06B-F183-AE08E0A6FB17}"/>
          </ac:spMkLst>
        </pc:spChg>
        <pc:spChg chg="mod">
          <ac:chgData name="Martinez, Julie" userId="fbbb50ad-ccc1-4358-8dc2-e93b157749f6" providerId="ADAL" clId="{BEE949A1-B82F-4F4B-B163-C974147F6D9F}" dt="2024-08-26T17:41:59.284" v="833" actId="13244"/>
          <ac:spMkLst>
            <pc:docMk/>
            <pc:sldMk cId="3107077988" sldId="1529"/>
            <ac:spMk id="5" creationId="{7635AEFF-F18D-68BD-15B1-EF9E2FDA8785}"/>
          </ac:spMkLst>
        </pc:spChg>
        <pc:spChg chg="mod ord">
          <ac:chgData name="Martinez, Julie" userId="fbbb50ad-ccc1-4358-8dc2-e93b157749f6" providerId="ADAL" clId="{BEE949A1-B82F-4F4B-B163-C974147F6D9F}" dt="2024-08-28T02:58:09.951" v="1351" actId="13244"/>
          <ac:spMkLst>
            <pc:docMk/>
            <pc:sldMk cId="3107077988" sldId="1529"/>
            <ac:spMk id="6" creationId="{6023CF5D-25B7-F6ED-317D-8224B76F82A9}"/>
          </ac:spMkLst>
        </pc:spChg>
        <pc:spChg chg="del mod">
          <ac:chgData name="Martinez, Julie" userId="fbbb50ad-ccc1-4358-8dc2-e93b157749f6" providerId="ADAL" clId="{BEE949A1-B82F-4F4B-B163-C974147F6D9F}" dt="2024-08-28T02:11:50.992" v="1001" actId="478"/>
          <ac:spMkLst>
            <pc:docMk/>
            <pc:sldMk cId="3107077988" sldId="1529"/>
            <ac:spMk id="7" creationId="{94FA8BB7-5C30-C75D-7A21-E7B26EA228E2}"/>
          </ac:spMkLst>
        </pc:spChg>
      </pc:sldChg>
      <pc:sldChg chg="modSp del mod">
        <pc:chgData name="Martinez, Julie" userId="fbbb50ad-ccc1-4358-8dc2-e93b157749f6" providerId="ADAL" clId="{BEE949A1-B82F-4F4B-B163-C974147F6D9F}" dt="2024-08-26T17:35:12.032" v="144" actId="2696"/>
        <pc:sldMkLst>
          <pc:docMk/>
          <pc:sldMk cId="2675104809" sldId="1534"/>
        </pc:sldMkLst>
        <pc:picChg chg="mod">
          <ac:chgData name="Martinez, Julie" userId="fbbb50ad-ccc1-4358-8dc2-e93b157749f6" providerId="ADAL" clId="{BEE949A1-B82F-4F4B-B163-C974147F6D9F}" dt="2024-08-26T17:14:56.363" v="5" actId="962"/>
          <ac:picMkLst>
            <pc:docMk/>
            <pc:sldMk cId="2675104809" sldId="1534"/>
            <ac:picMk id="3" creationId="{307FB73C-1A9B-C649-0E59-71CF83AEFCAE}"/>
          </ac:picMkLst>
        </pc:picChg>
      </pc:sldChg>
      <pc:sldChg chg="addSp delSp modSp mod">
        <pc:chgData name="Martinez, Julie" userId="fbbb50ad-ccc1-4358-8dc2-e93b157749f6" providerId="ADAL" clId="{BEE949A1-B82F-4F4B-B163-C974147F6D9F}" dt="2024-08-28T03:16:03.843" v="1856" actId="14100"/>
        <pc:sldMkLst>
          <pc:docMk/>
          <pc:sldMk cId="1398378500" sldId="1668"/>
        </pc:sldMkLst>
        <pc:spChg chg="add mod">
          <ac:chgData name="Martinez, Julie" userId="fbbb50ad-ccc1-4358-8dc2-e93b157749f6" providerId="ADAL" clId="{BEE949A1-B82F-4F4B-B163-C974147F6D9F}" dt="2024-08-28T03:09:46.792" v="1674" actId="11529"/>
          <ac:spMkLst>
            <pc:docMk/>
            <pc:sldMk cId="1398378500" sldId="1668"/>
            <ac:spMk id="4" creationId="{7C393CDB-66D4-C086-389A-C9B870CE426C}"/>
          </ac:spMkLst>
        </pc:spChg>
        <pc:spChg chg="add mod">
          <ac:chgData name="Martinez, Julie" userId="fbbb50ad-ccc1-4358-8dc2-e93b157749f6" providerId="ADAL" clId="{BEE949A1-B82F-4F4B-B163-C974147F6D9F}" dt="2024-08-28T03:16:03.843" v="1856" actId="14100"/>
          <ac:spMkLst>
            <pc:docMk/>
            <pc:sldMk cId="1398378500" sldId="1668"/>
            <ac:spMk id="6" creationId="{4B49CDB0-3A30-8C57-F636-E33BC747EE6E}"/>
          </ac:spMkLst>
        </pc:spChg>
        <pc:spChg chg="add del mod">
          <ac:chgData name="Martinez, Julie" userId="fbbb50ad-ccc1-4358-8dc2-e93b157749f6" providerId="ADAL" clId="{BEE949A1-B82F-4F4B-B163-C974147F6D9F}" dt="2024-08-28T03:14:56.250" v="1836" actId="478"/>
          <ac:spMkLst>
            <pc:docMk/>
            <pc:sldMk cId="1398378500" sldId="1668"/>
            <ac:spMk id="7" creationId="{560CC899-9DF7-DF23-A6B9-217E1B2F91A9}"/>
          </ac:spMkLst>
        </pc:spChg>
        <pc:spChg chg="del">
          <ac:chgData name="Martinez, Julie" userId="fbbb50ad-ccc1-4358-8dc2-e93b157749f6" providerId="ADAL" clId="{BEE949A1-B82F-4F4B-B163-C974147F6D9F}" dt="2024-08-26T17:43:13.586" v="840" actId="478"/>
          <ac:spMkLst>
            <pc:docMk/>
            <pc:sldMk cId="1398378500" sldId="1668"/>
            <ac:spMk id="7" creationId="{703902B6-45BD-DABC-7080-7AC99EA36F71}"/>
          </ac:spMkLst>
        </pc:spChg>
        <pc:spChg chg="del">
          <ac:chgData name="Martinez, Julie" userId="fbbb50ad-ccc1-4358-8dc2-e93b157749f6" providerId="ADAL" clId="{BEE949A1-B82F-4F4B-B163-C974147F6D9F}" dt="2024-08-26T17:43:15.697" v="842" actId="478"/>
          <ac:spMkLst>
            <pc:docMk/>
            <pc:sldMk cId="1398378500" sldId="1668"/>
            <ac:spMk id="8" creationId="{68E9D688-AEA9-866C-B9F2-CF877849455A}"/>
          </ac:spMkLst>
        </pc:spChg>
        <pc:spChg chg="del">
          <ac:chgData name="Martinez, Julie" userId="fbbb50ad-ccc1-4358-8dc2-e93b157749f6" providerId="ADAL" clId="{BEE949A1-B82F-4F4B-B163-C974147F6D9F}" dt="2024-08-26T17:43:14.906" v="841" actId="478"/>
          <ac:spMkLst>
            <pc:docMk/>
            <pc:sldMk cId="1398378500" sldId="1668"/>
            <ac:spMk id="9" creationId="{BAB3BE0D-0405-DD32-2E5B-5BFCA41ECCF3}"/>
          </ac:spMkLst>
        </pc:spChg>
        <pc:graphicFrameChg chg="del mod">
          <ac:chgData name="Martinez, Julie" userId="fbbb50ad-ccc1-4358-8dc2-e93b157749f6" providerId="ADAL" clId="{BEE949A1-B82F-4F4B-B163-C974147F6D9F}" dt="2024-08-28T03:11:05.802" v="1786" actId="478"/>
          <ac:graphicFrameMkLst>
            <pc:docMk/>
            <pc:sldMk cId="1398378500" sldId="1668"/>
            <ac:graphicFrameMk id="3" creationId="{54DBF9FE-88F3-43B0-708D-FDA8FBFAB438}"/>
          </ac:graphicFrameMkLst>
        </pc:graphicFrameChg>
        <pc:graphicFrameChg chg="add del mod">
          <ac:chgData name="Martinez, Julie" userId="fbbb50ad-ccc1-4358-8dc2-e93b157749f6" providerId="ADAL" clId="{BEE949A1-B82F-4F4B-B163-C974147F6D9F}" dt="2024-08-28T03:10:07.082" v="1678" actId="11529"/>
          <ac:graphicFrameMkLst>
            <pc:docMk/>
            <pc:sldMk cId="1398378500" sldId="1668"/>
            <ac:graphicFrameMk id="5" creationId="{7D432229-6ABB-05E1-78D9-1C758B3623E0}"/>
          </ac:graphicFrameMkLst>
        </pc:graphicFrameChg>
      </pc:sldChg>
      <pc:sldChg chg="addSp delSp modSp del mod">
        <pc:chgData name="Martinez, Julie" userId="fbbb50ad-ccc1-4358-8dc2-e93b157749f6" providerId="ADAL" clId="{BEE949A1-B82F-4F4B-B163-C974147F6D9F}" dt="2024-08-28T03:32:16.386" v="2632" actId="2696"/>
        <pc:sldMkLst>
          <pc:docMk/>
          <pc:sldMk cId="3091509792" sldId="1669"/>
        </pc:sldMkLst>
        <pc:spChg chg="mod">
          <ac:chgData name="Martinez, Julie" userId="fbbb50ad-ccc1-4358-8dc2-e93b157749f6" providerId="ADAL" clId="{BEE949A1-B82F-4F4B-B163-C974147F6D9F}" dt="2024-08-28T03:31:47" v="2631" actId="14100"/>
          <ac:spMkLst>
            <pc:docMk/>
            <pc:sldMk cId="3091509792" sldId="1669"/>
            <ac:spMk id="3" creationId="{B7DE2D94-35C7-8012-8BEA-9836199D119C}"/>
          </ac:spMkLst>
        </pc:spChg>
        <pc:spChg chg="mod">
          <ac:chgData name="Martinez, Julie" userId="fbbb50ad-ccc1-4358-8dc2-e93b157749f6" providerId="ADAL" clId="{BEE949A1-B82F-4F4B-B163-C974147F6D9F}" dt="2024-08-28T03:05:23.817" v="1507" actId="13244"/>
          <ac:spMkLst>
            <pc:docMk/>
            <pc:sldMk cId="3091509792" sldId="1669"/>
            <ac:spMk id="4" creationId="{638964DF-67D3-CF3E-E2F7-D31A753A5153}"/>
          </ac:spMkLst>
        </pc:spChg>
        <pc:spChg chg="add mod">
          <ac:chgData name="Martinez, Julie" userId="fbbb50ad-ccc1-4358-8dc2-e93b157749f6" providerId="ADAL" clId="{BEE949A1-B82F-4F4B-B163-C974147F6D9F}" dt="2024-08-28T03:00:35.539" v="1360" actId="13244"/>
          <ac:spMkLst>
            <pc:docMk/>
            <pc:sldMk cId="3091509792" sldId="1669"/>
            <ac:spMk id="5" creationId="{4EF72D28-D2BA-48B9-E881-04B874FE58F9}"/>
          </ac:spMkLst>
        </pc:spChg>
        <pc:picChg chg="del">
          <ac:chgData name="Martinez, Julie" userId="fbbb50ad-ccc1-4358-8dc2-e93b157749f6" providerId="ADAL" clId="{BEE949A1-B82F-4F4B-B163-C974147F6D9F}" dt="2024-08-28T02:06:25.476" v="917" actId="478"/>
          <ac:picMkLst>
            <pc:docMk/>
            <pc:sldMk cId="3091509792" sldId="1669"/>
            <ac:picMk id="2" creationId="{B35A4C31-4E57-AAC6-5312-2C85554A2C64}"/>
          </ac:picMkLst>
        </pc:picChg>
      </pc:sldChg>
      <pc:sldChg chg="delSp modSp mod">
        <pc:chgData name="Martinez, Julie" userId="fbbb50ad-ccc1-4358-8dc2-e93b157749f6" providerId="ADAL" clId="{BEE949A1-B82F-4F4B-B163-C974147F6D9F}" dt="2024-08-28T03:15:09.849" v="1837" actId="14100"/>
        <pc:sldMkLst>
          <pc:docMk/>
          <pc:sldMk cId="2830013864" sldId="1672"/>
        </pc:sldMkLst>
        <pc:spChg chg="mod">
          <ac:chgData name="Martinez, Julie" userId="fbbb50ad-ccc1-4358-8dc2-e93b157749f6" providerId="ADAL" clId="{BEE949A1-B82F-4F4B-B163-C974147F6D9F}" dt="2024-08-28T03:15:09.849" v="1837" actId="14100"/>
          <ac:spMkLst>
            <pc:docMk/>
            <pc:sldMk cId="2830013864" sldId="1672"/>
            <ac:spMk id="3" creationId="{C1AC9F62-35CF-6FDB-44A7-E76C623EC739}"/>
          </ac:spMkLst>
        </pc:spChg>
        <pc:spChg chg="del mod">
          <ac:chgData name="Martinez, Julie" userId="fbbb50ad-ccc1-4358-8dc2-e93b157749f6" providerId="ADAL" clId="{BEE949A1-B82F-4F4B-B163-C974147F6D9F}" dt="2024-08-28T02:03:10.612" v="890" actId="478"/>
          <ac:spMkLst>
            <pc:docMk/>
            <pc:sldMk cId="2830013864" sldId="1672"/>
            <ac:spMk id="8" creationId="{B012834F-6518-519E-26F8-BF50DDD8E92D}"/>
          </ac:spMkLst>
        </pc:spChg>
        <pc:spChg chg="del mod">
          <ac:chgData name="Martinez, Julie" userId="fbbb50ad-ccc1-4358-8dc2-e93b157749f6" providerId="ADAL" clId="{BEE949A1-B82F-4F4B-B163-C974147F6D9F}" dt="2024-08-28T02:54:54.799" v="1236" actId="478"/>
          <ac:spMkLst>
            <pc:docMk/>
            <pc:sldMk cId="2830013864" sldId="1672"/>
            <ac:spMk id="10" creationId="{A5A9ED2E-4CE8-6542-A35C-BAB575FE6508}"/>
          </ac:spMkLst>
        </pc:spChg>
        <pc:spChg chg="del">
          <ac:chgData name="Martinez, Julie" userId="fbbb50ad-ccc1-4358-8dc2-e93b157749f6" providerId="ADAL" clId="{BEE949A1-B82F-4F4B-B163-C974147F6D9F}" dt="2024-08-28T02:02:00.123" v="880" actId="478"/>
          <ac:spMkLst>
            <pc:docMk/>
            <pc:sldMk cId="2830013864" sldId="1672"/>
            <ac:spMk id="11" creationId="{B075B70B-A0C9-A1D0-B990-AEA06AAE29F1}"/>
          </ac:spMkLst>
        </pc:spChg>
        <pc:picChg chg="del">
          <ac:chgData name="Martinez, Julie" userId="fbbb50ad-ccc1-4358-8dc2-e93b157749f6" providerId="ADAL" clId="{BEE949A1-B82F-4F4B-B163-C974147F6D9F}" dt="2024-08-28T02:01:56.657" v="879" actId="478"/>
          <ac:picMkLst>
            <pc:docMk/>
            <pc:sldMk cId="2830013864" sldId="1672"/>
            <ac:picMk id="9" creationId="{38AED1CF-BA9A-0F01-6EDC-7656E9FEE770}"/>
          </ac:picMkLst>
        </pc:picChg>
      </pc:sldChg>
      <pc:sldChg chg="addSp delSp modSp mod">
        <pc:chgData name="Martinez, Julie" userId="fbbb50ad-ccc1-4358-8dc2-e93b157749f6" providerId="ADAL" clId="{BEE949A1-B82F-4F4B-B163-C974147F6D9F}" dt="2024-08-28T02:57:49.688" v="1350" actId="478"/>
        <pc:sldMkLst>
          <pc:docMk/>
          <pc:sldMk cId="3321515939" sldId="1673"/>
        </pc:sldMkLst>
        <pc:spChg chg="add mod ord">
          <ac:chgData name="Martinez, Julie" userId="fbbb50ad-ccc1-4358-8dc2-e93b157749f6" providerId="ADAL" clId="{BEE949A1-B82F-4F4B-B163-C974147F6D9F}" dt="2024-08-28T02:57:40.653" v="1349" actId="13244"/>
          <ac:spMkLst>
            <pc:docMk/>
            <pc:sldMk cId="3321515939" sldId="1673"/>
            <ac:spMk id="2" creationId="{AFC01EEF-6A0C-8C2E-8A10-722BD40B8C7F}"/>
          </ac:spMkLst>
        </pc:spChg>
        <pc:spChg chg="mod">
          <ac:chgData name="Martinez, Julie" userId="fbbb50ad-ccc1-4358-8dc2-e93b157749f6" providerId="ADAL" clId="{BEE949A1-B82F-4F4B-B163-C974147F6D9F}" dt="2024-08-28T02:05:04.965" v="915" actId="14100"/>
          <ac:spMkLst>
            <pc:docMk/>
            <pc:sldMk cId="3321515939" sldId="1673"/>
            <ac:spMk id="3" creationId="{30F44261-4B64-690B-C364-8FFC56A1DE84}"/>
          </ac:spMkLst>
        </pc:spChg>
        <pc:spChg chg="del">
          <ac:chgData name="Martinez, Julie" userId="fbbb50ad-ccc1-4358-8dc2-e93b157749f6" providerId="ADAL" clId="{BEE949A1-B82F-4F4B-B163-C974147F6D9F}" dt="2024-08-28T02:57:49.688" v="1350" actId="478"/>
          <ac:spMkLst>
            <pc:docMk/>
            <pc:sldMk cId="3321515939" sldId="1673"/>
            <ac:spMk id="4" creationId="{01C17487-E125-5B08-F76F-4FC789EE217A}"/>
          </ac:spMkLst>
        </pc:spChg>
        <pc:spChg chg="del">
          <ac:chgData name="Martinez, Julie" userId="fbbb50ad-ccc1-4358-8dc2-e93b157749f6" providerId="ADAL" clId="{BEE949A1-B82F-4F4B-B163-C974147F6D9F}" dt="2024-08-26T17:28:43.179" v="70" actId="478"/>
          <ac:spMkLst>
            <pc:docMk/>
            <pc:sldMk cId="3321515939" sldId="1673"/>
            <ac:spMk id="7" creationId="{17DDBB2E-611A-CB39-7DA4-767849DB39D8}"/>
          </ac:spMkLst>
        </pc:spChg>
        <pc:picChg chg="del">
          <ac:chgData name="Martinez, Julie" userId="fbbb50ad-ccc1-4358-8dc2-e93b157749f6" providerId="ADAL" clId="{BEE949A1-B82F-4F4B-B163-C974147F6D9F}" dt="2024-08-28T02:02:37.910" v="882" actId="478"/>
          <ac:picMkLst>
            <pc:docMk/>
            <pc:sldMk cId="3321515939" sldId="1673"/>
            <ac:picMk id="5" creationId="{957D0888-2F0C-C34D-6DA9-61B7720B9664}"/>
          </ac:picMkLst>
        </pc:picChg>
        <pc:picChg chg="del">
          <ac:chgData name="Martinez, Julie" userId="fbbb50ad-ccc1-4358-8dc2-e93b157749f6" providerId="ADAL" clId="{BEE949A1-B82F-4F4B-B163-C974147F6D9F}" dt="2024-08-28T02:02:39.140" v="883" actId="478"/>
          <ac:picMkLst>
            <pc:docMk/>
            <pc:sldMk cId="3321515939" sldId="1673"/>
            <ac:picMk id="9" creationId="{36946454-671D-69F3-DFB6-52231C0FF10D}"/>
          </ac:picMkLst>
        </pc:picChg>
      </pc:sldChg>
      <pc:sldChg chg="delSp modSp mod">
        <pc:chgData name="Martinez, Julie" userId="fbbb50ad-ccc1-4358-8dc2-e93b157749f6" providerId="ADAL" clId="{BEE949A1-B82F-4F4B-B163-C974147F6D9F}" dt="2024-08-28T03:02:26.670" v="1364" actId="1076"/>
        <pc:sldMkLst>
          <pc:docMk/>
          <pc:sldMk cId="4192304151" sldId="1676"/>
        </pc:sldMkLst>
        <pc:spChg chg="mod">
          <ac:chgData name="Martinez, Julie" userId="fbbb50ad-ccc1-4358-8dc2-e93b157749f6" providerId="ADAL" clId="{BEE949A1-B82F-4F4B-B163-C974147F6D9F}" dt="2024-08-28T03:02:26.670" v="1364" actId="1076"/>
          <ac:spMkLst>
            <pc:docMk/>
            <pc:sldMk cId="4192304151" sldId="1676"/>
            <ac:spMk id="3" creationId="{61DDA56B-4223-9141-3080-0B6EB612EB22}"/>
          </ac:spMkLst>
        </pc:spChg>
        <pc:picChg chg="del">
          <ac:chgData name="Martinez, Julie" userId="fbbb50ad-ccc1-4358-8dc2-e93b157749f6" providerId="ADAL" clId="{BEE949A1-B82F-4F4B-B163-C974147F6D9F}" dt="2024-08-28T02:00:51.852" v="875" actId="478"/>
          <ac:picMkLst>
            <pc:docMk/>
            <pc:sldMk cId="4192304151" sldId="1676"/>
            <ac:picMk id="5" creationId="{947E413B-93CB-CF09-1244-578806EAF953}"/>
          </ac:picMkLst>
        </pc:picChg>
        <pc:picChg chg="del">
          <ac:chgData name="Martinez, Julie" userId="fbbb50ad-ccc1-4358-8dc2-e93b157749f6" providerId="ADAL" clId="{BEE949A1-B82F-4F4B-B163-C974147F6D9F}" dt="2024-08-28T02:01:02.162" v="876" actId="478"/>
          <ac:picMkLst>
            <pc:docMk/>
            <pc:sldMk cId="4192304151" sldId="1676"/>
            <ac:picMk id="6" creationId="{4AA2E51B-BCEF-A05C-6751-F3B51BC3EF5E}"/>
          </ac:picMkLst>
        </pc:picChg>
      </pc:sldChg>
      <pc:sldChg chg="del">
        <pc:chgData name="Martinez, Julie" userId="fbbb50ad-ccc1-4358-8dc2-e93b157749f6" providerId="ADAL" clId="{BEE949A1-B82F-4F4B-B163-C974147F6D9F}" dt="2024-08-28T02:14:13.470" v="1004" actId="2696"/>
        <pc:sldMkLst>
          <pc:docMk/>
          <pc:sldMk cId="581853740" sldId="1681"/>
        </pc:sldMkLst>
      </pc:sldChg>
      <pc:sldChg chg="addSp delSp modSp mod modNotesTx">
        <pc:chgData name="Martinez, Julie" userId="fbbb50ad-ccc1-4358-8dc2-e93b157749f6" providerId="ADAL" clId="{BEE949A1-B82F-4F4B-B163-C974147F6D9F}" dt="2024-08-28T03:28:00.040" v="2618" actId="1076"/>
        <pc:sldMkLst>
          <pc:docMk/>
          <pc:sldMk cId="3472517018" sldId="1688"/>
        </pc:sldMkLst>
        <pc:spChg chg="mod">
          <ac:chgData name="Martinez, Julie" userId="fbbb50ad-ccc1-4358-8dc2-e93b157749f6" providerId="ADAL" clId="{BEE949A1-B82F-4F4B-B163-C974147F6D9F}" dt="2024-08-28T03:27:58.235" v="2617" actId="1076"/>
          <ac:spMkLst>
            <pc:docMk/>
            <pc:sldMk cId="3472517018" sldId="1688"/>
            <ac:spMk id="2" creationId="{FB79CC8E-152D-023F-980E-2B24A8BA2F7B}"/>
          </ac:spMkLst>
        </pc:spChg>
        <pc:spChg chg="mod">
          <ac:chgData name="Martinez, Julie" userId="fbbb50ad-ccc1-4358-8dc2-e93b157749f6" providerId="ADAL" clId="{BEE949A1-B82F-4F4B-B163-C974147F6D9F}" dt="2024-08-28T03:01:39.640" v="1361" actId="13244"/>
          <ac:spMkLst>
            <pc:docMk/>
            <pc:sldMk cId="3472517018" sldId="1688"/>
            <ac:spMk id="4" creationId="{19651C87-28B5-47E4-F29F-FB6096A6D262}"/>
          </ac:spMkLst>
        </pc:spChg>
        <pc:spChg chg="add del mod">
          <ac:chgData name="Martinez, Julie" userId="fbbb50ad-ccc1-4358-8dc2-e93b157749f6" providerId="ADAL" clId="{BEE949A1-B82F-4F4B-B163-C974147F6D9F}" dt="2024-08-28T03:19:49.507" v="1917" actId="478"/>
          <ac:spMkLst>
            <pc:docMk/>
            <pc:sldMk cId="3472517018" sldId="1688"/>
            <ac:spMk id="5" creationId="{B2C35AF3-B082-A5B3-599C-72348C15604B}"/>
          </ac:spMkLst>
        </pc:spChg>
        <pc:spChg chg="add del mod">
          <ac:chgData name="Martinez, Julie" userId="fbbb50ad-ccc1-4358-8dc2-e93b157749f6" providerId="ADAL" clId="{BEE949A1-B82F-4F4B-B163-C974147F6D9F}" dt="2024-08-28T03:20:08.465" v="1935" actId="478"/>
          <ac:spMkLst>
            <pc:docMk/>
            <pc:sldMk cId="3472517018" sldId="1688"/>
            <ac:spMk id="6" creationId="{9557050E-6526-5A10-2BEF-0025C06241AC}"/>
          </ac:spMkLst>
        </pc:spChg>
        <pc:spChg chg="add del mod">
          <ac:chgData name="Martinez, Julie" userId="fbbb50ad-ccc1-4358-8dc2-e93b157749f6" providerId="ADAL" clId="{BEE949A1-B82F-4F4B-B163-C974147F6D9F}" dt="2024-08-28T02:49:48.273" v="1198" actId="478"/>
          <ac:spMkLst>
            <pc:docMk/>
            <pc:sldMk cId="3472517018" sldId="1688"/>
            <ac:spMk id="7" creationId="{183574F6-0859-AFAB-BE2A-BB2D93AAF132}"/>
          </ac:spMkLst>
        </pc:spChg>
        <pc:spChg chg="add mod">
          <ac:chgData name="Martinez, Julie" userId="fbbb50ad-ccc1-4358-8dc2-e93b157749f6" providerId="ADAL" clId="{BEE949A1-B82F-4F4B-B163-C974147F6D9F}" dt="2024-08-28T03:28:00.040" v="2618" actId="1076"/>
          <ac:spMkLst>
            <pc:docMk/>
            <pc:sldMk cId="3472517018" sldId="1688"/>
            <ac:spMk id="8" creationId="{C64E0672-7FA9-40C2-3411-0E435ECC7C9D}"/>
          </ac:spMkLst>
        </pc:spChg>
        <pc:spChg chg="add mod">
          <ac:chgData name="Martinez, Julie" userId="fbbb50ad-ccc1-4358-8dc2-e93b157749f6" providerId="ADAL" clId="{BEE949A1-B82F-4F4B-B163-C974147F6D9F}" dt="2024-08-28T03:19:57.681" v="1932" actId="20577"/>
          <ac:spMkLst>
            <pc:docMk/>
            <pc:sldMk cId="3472517018" sldId="1688"/>
            <ac:spMk id="9" creationId="{282F51A1-EBFC-5B12-2906-55596EB62795}"/>
          </ac:spMkLst>
        </pc:spChg>
        <pc:picChg chg="del">
          <ac:chgData name="Martinez, Julie" userId="fbbb50ad-ccc1-4358-8dc2-e93b157749f6" providerId="ADAL" clId="{BEE949A1-B82F-4F4B-B163-C974147F6D9F}" dt="2024-08-28T02:06:36.633" v="919" actId="478"/>
          <ac:picMkLst>
            <pc:docMk/>
            <pc:sldMk cId="3472517018" sldId="1688"/>
            <ac:picMk id="3" creationId="{9F08AE26-C47A-795D-314F-D2FF0C4E89D9}"/>
          </ac:picMkLst>
        </pc:picChg>
      </pc:sldChg>
      <pc:sldChg chg="addSp delSp modSp mod">
        <pc:chgData name="Martinez, Julie" userId="fbbb50ad-ccc1-4358-8dc2-e93b157749f6" providerId="ADAL" clId="{BEE949A1-B82F-4F4B-B163-C974147F6D9F}" dt="2024-08-28T03:49:35.141" v="3387" actId="14100"/>
        <pc:sldMkLst>
          <pc:docMk/>
          <pc:sldMk cId="2202657297" sldId="1692"/>
        </pc:sldMkLst>
        <pc:spChg chg="mod">
          <ac:chgData name="Martinez, Julie" userId="fbbb50ad-ccc1-4358-8dc2-e93b157749f6" providerId="ADAL" clId="{BEE949A1-B82F-4F4B-B163-C974147F6D9F}" dt="2024-08-28T03:43:29.295" v="3259" actId="14100"/>
          <ac:spMkLst>
            <pc:docMk/>
            <pc:sldMk cId="2202657297" sldId="1692"/>
            <ac:spMk id="2" creationId="{DF566A71-4B90-69B2-8767-25697C6CCE90}"/>
          </ac:spMkLst>
        </pc:spChg>
        <pc:spChg chg="del mod">
          <ac:chgData name="Martinez, Julie" userId="fbbb50ad-ccc1-4358-8dc2-e93b157749f6" providerId="ADAL" clId="{BEE949A1-B82F-4F4B-B163-C974147F6D9F}" dt="2024-08-28T03:43:25.395" v="3258" actId="478"/>
          <ac:spMkLst>
            <pc:docMk/>
            <pc:sldMk cId="2202657297" sldId="1692"/>
            <ac:spMk id="3" creationId="{85EB0561-2A4F-1E00-DDDB-9ECB1C793D7C}"/>
          </ac:spMkLst>
        </pc:spChg>
        <pc:spChg chg="mod">
          <ac:chgData name="Martinez, Julie" userId="fbbb50ad-ccc1-4358-8dc2-e93b157749f6" providerId="ADAL" clId="{BEE949A1-B82F-4F4B-B163-C974147F6D9F}" dt="2024-08-28T03:49:35.141" v="3387" actId="14100"/>
          <ac:spMkLst>
            <pc:docMk/>
            <pc:sldMk cId="2202657297" sldId="1692"/>
            <ac:spMk id="4" creationId="{B21D00FF-E48E-D13E-DFCE-B0B37ED4F686}"/>
          </ac:spMkLst>
        </pc:spChg>
        <pc:spChg chg="add del mod">
          <ac:chgData name="Martinez, Julie" userId="fbbb50ad-ccc1-4358-8dc2-e93b157749f6" providerId="ADAL" clId="{BEE949A1-B82F-4F4B-B163-C974147F6D9F}" dt="2024-08-28T03:43:23.557" v="3257" actId="478"/>
          <ac:spMkLst>
            <pc:docMk/>
            <pc:sldMk cId="2202657297" sldId="1692"/>
            <ac:spMk id="8" creationId="{48659EF1-9438-57C1-24F6-F70321D60659}"/>
          </ac:spMkLst>
        </pc:spChg>
        <pc:picChg chg="del mod">
          <ac:chgData name="Martinez, Julie" userId="fbbb50ad-ccc1-4358-8dc2-e93b157749f6" providerId="ADAL" clId="{BEE949A1-B82F-4F4B-B163-C974147F6D9F}" dt="2024-08-28T03:43:20.865" v="3256" actId="478"/>
          <ac:picMkLst>
            <pc:docMk/>
            <pc:sldMk cId="2202657297" sldId="1692"/>
            <ac:picMk id="7" creationId="{391383F7-8D33-F794-BAC2-CC67993E56CD}"/>
          </ac:picMkLst>
        </pc:picChg>
      </pc:sldChg>
      <pc:sldChg chg="modSp mod">
        <pc:chgData name="Martinez, Julie" userId="fbbb50ad-ccc1-4358-8dc2-e93b157749f6" providerId="ADAL" clId="{BEE949A1-B82F-4F4B-B163-C974147F6D9F}" dt="2024-08-27T19:49:07.798" v="873" actId="20577"/>
        <pc:sldMkLst>
          <pc:docMk/>
          <pc:sldMk cId="1264628486" sldId="1693"/>
        </pc:sldMkLst>
        <pc:spChg chg="mod">
          <ac:chgData name="Martinez, Julie" userId="fbbb50ad-ccc1-4358-8dc2-e93b157749f6" providerId="ADAL" clId="{BEE949A1-B82F-4F4B-B163-C974147F6D9F}" dt="2024-08-27T19:49:07.798" v="873" actId="20577"/>
          <ac:spMkLst>
            <pc:docMk/>
            <pc:sldMk cId="1264628486" sldId="1693"/>
            <ac:spMk id="3" creationId="{FF4C6568-73F3-BD4C-A19F-9F0D0110A79A}"/>
          </ac:spMkLst>
        </pc:spChg>
      </pc:sldChg>
      <pc:sldChg chg="addSp delSp modSp mod">
        <pc:chgData name="Martinez, Julie" userId="fbbb50ad-ccc1-4358-8dc2-e93b157749f6" providerId="ADAL" clId="{BEE949A1-B82F-4F4B-B163-C974147F6D9F}" dt="2024-08-28T03:27:38.337" v="2616" actId="14100"/>
        <pc:sldMkLst>
          <pc:docMk/>
          <pc:sldMk cId="4026390113" sldId="1696"/>
        </pc:sldMkLst>
        <pc:spChg chg="mod">
          <ac:chgData name="Martinez, Julie" userId="fbbb50ad-ccc1-4358-8dc2-e93b157749f6" providerId="ADAL" clId="{BEE949A1-B82F-4F4B-B163-C974147F6D9F}" dt="2024-08-28T03:27:34.258" v="2615" actId="14100"/>
          <ac:spMkLst>
            <pc:docMk/>
            <pc:sldMk cId="4026390113" sldId="1696"/>
            <ac:spMk id="2" creationId="{EA924D26-6A5B-89A9-FFF5-8390B33263E2}"/>
          </ac:spMkLst>
        </pc:spChg>
        <pc:spChg chg="add del mod">
          <ac:chgData name="Martinez, Julie" userId="fbbb50ad-ccc1-4358-8dc2-e93b157749f6" providerId="ADAL" clId="{BEE949A1-B82F-4F4B-B163-C974147F6D9F}" dt="2024-08-28T03:21:22.271" v="1994" actId="478"/>
          <ac:spMkLst>
            <pc:docMk/>
            <pc:sldMk cId="4026390113" sldId="1696"/>
            <ac:spMk id="3" creationId="{33FD1927-F3C1-7B17-1FDB-A3A1A0C47AC2}"/>
          </ac:spMkLst>
        </pc:spChg>
        <pc:spChg chg="add mod">
          <ac:chgData name="Martinez, Julie" userId="fbbb50ad-ccc1-4358-8dc2-e93b157749f6" providerId="ADAL" clId="{BEE949A1-B82F-4F4B-B163-C974147F6D9F}" dt="2024-08-28T03:21:15.433" v="1993" actId="20577"/>
          <ac:spMkLst>
            <pc:docMk/>
            <pc:sldMk cId="4026390113" sldId="1696"/>
            <ac:spMk id="6" creationId="{DCEC5B8B-C0EA-1483-27A5-C895B34BA011}"/>
          </ac:spMkLst>
        </pc:spChg>
        <pc:spChg chg="add mod">
          <ac:chgData name="Martinez, Julie" userId="fbbb50ad-ccc1-4358-8dc2-e93b157749f6" providerId="ADAL" clId="{BEE949A1-B82F-4F4B-B163-C974147F6D9F}" dt="2024-08-28T03:27:38.337" v="2616" actId="14100"/>
          <ac:spMkLst>
            <pc:docMk/>
            <pc:sldMk cId="4026390113" sldId="1696"/>
            <ac:spMk id="7" creationId="{8E27AD94-1968-C005-253D-E8BBB6DBAAED}"/>
          </ac:spMkLst>
        </pc:spChg>
        <pc:picChg chg="del">
          <ac:chgData name="Martinez, Julie" userId="fbbb50ad-ccc1-4358-8dc2-e93b157749f6" providerId="ADAL" clId="{BEE949A1-B82F-4F4B-B163-C974147F6D9F}" dt="2024-08-28T02:07:04.260" v="924" actId="478"/>
          <ac:picMkLst>
            <pc:docMk/>
            <pc:sldMk cId="4026390113" sldId="1696"/>
            <ac:picMk id="5" creationId="{18DE7E43-E59D-484C-06BC-15EEFB39A2A5}"/>
          </ac:picMkLst>
        </pc:picChg>
      </pc:sldChg>
      <pc:sldChg chg="addSp delSp modSp del mod">
        <pc:chgData name="Martinez, Julie" userId="fbbb50ad-ccc1-4358-8dc2-e93b157749f6" providerId="ADAL" clId="{BEE949A1-B82F-4F4B-B163-C974147F6D9F}" dt="2024-08-28T02:10:13.174" v="999" actId="2696"/>
        <pc:sldMkLst>
          <pc:docMk/>
          <pc:sldMk cId="3953699282" sldId="1699"/>
        </pc:sldMkLst>
        <pc:spChg chg="mod">
          <ac:chgData name="Martinez, Julie" userId="fbbb50ad-ccc1-4358-8dc2-e93b157749f6" providerId="ADAL" clId="{BEE949A1-B82F-4F4B-B163-C974147F6D9F}" dt="2024-08-28T02:09:59.244" v="996" actId="1076"/>
          <ac:spMkLst>
            <pc:docMk/>
            <pc:sldMk cId="3953699282" sldId="1699"/>
            <ac:spMk id="2" creationId="{64D9E8B7-612F-48C0-7B2F-47477C59A991}"/>
          </ac:spMkLst>
        </pc:spChg>
        <pc:spChg chg="add mod">
          <ac:chgData name="Martinez, Julie" userId="fbbb50ad-ccc1-4358-8dc2-e93b157749f6" providerId="ADAL" clId="{BEE949A1-B82F-4F4B-B163-C974147F6D9F}" dt="2024-08-28T02:09:58.514" v="995" actId="20577"/>
          <ac:spMkLst>
            <pc:docMk/>
            <pc:sldMk cId="3953699282" sldId="1699"/>
            <ac:spMk id="3" creationId="{F42F4C86-C858-0964-3979-E36381E2239B}"/>
          </ac:spMkLst>
        </pc:spChg>
        <pc:picChg chg="add del">
          <ac:chgData name="Martinez, Julie" userId="fbbb50ad-ccc1-4358-8dc2-e93b157749f6" providerId="ADAL" clId="{BEE949A1-B82F-4F4B-B163-C974147F6D9F}" dt="2024-08-28T02:09:59.522" v="997" actId="478"/>
          <ac:picMkLst>
            <pc:docMk/>
            <pc:sldMk cId="3953699282" sldId="1699"/>
            <ac:picMk id="5" creationId="{70090419-6387-05B7-FF5E-2C37D590BF71}"/>
          </ac:picMkLst>
        </pc:picChg>
      </pc:sldChg>
      <pc:sldChg chg="del">
        <pc:chgData name="Martinez, Julie" userId="fbbb50ad-ccc1-4358-8dc2-e93b157749f6" providerId="ADAL" clId="{BEE949A1-B82F-4F4B-B163-C974147F6D9F}" dt="2024-08-28T02:10:21.585" v="1000" actId="2696"/>
        <pc:sldMkLst>
          <pc:docMk/>
          <pc:sldMk cId="1830748115" sldId="1700"/>
        </pc:sldMkLst>
      </pc:sldChg>
      <pc:sldChg chg="modSp del mod">
        <pc:chgData name="Martinez, Julie" userId="fbbb50ad-ccc1-4358-8dc2-e93b157749f6" providerId="ADAL" clId="{BEE949A1-B82F-4F4B-B163-C974147F6D9F}" dt="2024-08-26T17:44:06.412" v="853" actId="2696"/>
        <pc:sldMkLst>
          <pc:docMk/>
          <pc:sldMk cId="2105240324" sldId="2095"/>
        </pc:sldMkLst>
        <pc:spChg chg="mod">
          <ac:chgData name="Martinez, Julie" userId="fbbb50ad-ccc1-4358-8dc2-e93b157749f6" providerId="ADAL" clId="{BEE949A1-B82F-4F4B-B163-C974147F6D9F}" dt="2024-08-26T17:17:52.107" v="6" actId="962"/>
          <ac:spMkLst>
            <pc:docMk/>
            <pc:sldMk cId="2105240324" sldId="2095"/>
            <ac:spMk id="3" creationId="{8236C5C2-9F34-E018-AE99-3174B71E896E}"/>
          </ac:spMkLst>
        </pc:spChg>
        <pc:spChg chg="mod">
          <ac:chgData name="Martinez, Julie" userId="fbbb50ad-ccc1-4358-8dc2-e93b157749f6" providerId="ADAL" clId="{BEE949A1-B82F-4F4B-B163-C974147F6D9F}" dt="2024-08-26T17:44:01.594" v="852" actId="20577"/>
          <ac:spMkLst>
            <pc:docMk/>
            <pc:sldMk cId="2105240324" sldId="2095"/>
            <ac:spMk id="5" creationId="{6E8E35B6-E891-964F-D4B4-830DAB1538F9}"/>
          </ac:spMkLst>
        </pc:spChg>
      </pc:sldChg>
      <pc:sldChg chg="del">
        <pc:chgData name="Martinez, Julie" userId="fbbb50ad-ccc1-4358-8dc2-e93b157749f6" providerId="ADAL" clId="{BEE949A1-B82F-4F4B-B163-C974147F6D9F}" dt="2024-08-28T01:57:26.433" v="874" actId="2696"/>
        <pc:sldMkLst>
          <pc:docMk/>
          <pc:sldMk cId="716683463" sldId="2114"/>
        </pc:sldMkLst>
      </pc:sldChg>
      <pc:sldChg chg="del">
        <pc:chgData name="Martinez, Julie" userId="fbbb50ad-ccc1-4358-8dc2-e93b157749f6" providerId="ADAL" clId="{BEE949A1-B82F-4F4B-B163-C974147F6D9F}" dt="2024-08-28T02:13:59.031" v="1003" actId="2696"/>
        <pc:sldMkLst>
          <pc:docMk/>
          <pc:sldMk cId="139535480" sldId="2116"/>
        </pc:sldMkLst>
      </pc:sldChg>
      <pc:sldChg chg="addSp delSp modSp mod">
        <pc:chgData name="Martinez, Julie" userId="fbbb50ad-ccc1-4358-8dc2-e93b157749f6" providerId="ADAL" clId="{BEE949A1-B82F-4F4B-B163-C974147F6D9F}" dt="2024-08-28T03:47:19.736" v="3385" actId="14100"/>
        <pc:sldMkLst>
          <pc:docMk/>
          <pc:sldMk cId="326864842" sldId="2119"/>
        </pc:sldMkLst>
        <pc:spChg chg="mod">
          <ac:chgData name="Martinez, Julie" userId="fbbb50ad-ccc1-4358-8dc2-e93b157749f6" providerId="ADAL" clId="{BEE949A1-B82F-4F4B-B163-C974147F6D9F}" dt="2024-08-28T03:00:22.793" v="1358" actId="13244"/>
          <ac:spMkLst>
            <pc:docMk/>
            <pc:sldMk cId="326864842" sldId="2119"/>
            <ac:spMk id="4" creationId="{AC30A0D5-143A-387A-3C44-F2F21160F90C}"/>
          </ac:spMkLst>
        </pc:spChg>
        <pc:spChg chg="mod">
          <ac:chgData name="Martinez, Julie" userId="fbbb50ad-ccc1-4358-8dc2-e93b157749f6" providerId="ADAL" clId="{BEE949A1-B82F-4F4B-B163-C974147F6D9F}" dt="2024-08-28T03:47:19.736" v="3385" actId="14100"/>
          <ac:spMkLst>
            <pc:docMk/>
            <pc:sldMk cId="326864842" sldId="2119"/>
            <ac:spMk id="6" creationId="{0C41933E-3347-C18A-5AF9-188362E4244F}"/>
          </ac:spMkLst>
        </pc:spChg>
        <pc:spChg chg="add del mod">
          <ac:chgData name="Martinez, Julie" userId="fbbb50ad-ccc1-4358-8dc2-e93b157749f6" providerId="ADAL" clId="{BEE949A1-B82F-4F4B-B163-C974147F6D9F}" dt="2024-08-28T03:29:24.887" v="2620" actId="478"/>
          <ac:spMkLst>
            <pc:docMk/>
            <pc:sldMk cId="326864842" sldId="2119"/>
            <ac:spMk id="7" creationId="{1FC2BFB7-527D-AEC8-C009-85D1BC8D3070}"/>
          </ac:spMkLst>
        </pc:spChg>
        <pc:graphicFrameChg chg="del mod">
          <ac:chgData name="Martinez, Julie" userId="fbbb50ad-ccc1-4358-8dc2-e93b157749f6" providerId="ADAL" clId="{BEE949A1-B82F-4F4B-B163-C974147F6D9F}" dt="2024-08-28T03:29:13.364" v="2619" actId="478"/>
          <ac:graphicFrameMkLst>
            <pc:docMk/>
            <pc:sldMk cId="326864842" sldId="2119"/>
            <ac:graphicFrameMk id="5" creationId="{8BE12A92-CEB8-63BC-F253-8F4D978F6936}"/>
          </ac:graphicFrameMkLst>
        </pc:graphicFrameChg>
      </pc:sldChg>
      <pc:sldChg chg="addSp delSp modSp mod">
        <pc:chgData name="Martinez, Julie" userId="fbbb50ad-ccc1-4358-8dc2-e93b157749f6" providerId="ADAL" clId="{BEE949A1-B82F-4F4B-B163-C974147F6D9F}" dt="2024-08-26T17:39:29.665" v="808" actId="113"/>
        <pc:sldMkLst>
          <pc:docMk/>
          <pc:sldMk cId="111231407" sldId="2120"/>
        </pc:sldMkLst>
        <pc:spChg chg="add del mod">
          <ac:chgData name="Martinez, Julie" userId="fbbb50ad-ccc1-4358-8dc2-e93b157749f6" providerId="ADAL" clId="{BEE949A1-B82F-4F4B-B163-C974147F6D9F}" dt="2024-08-26T17:36:08.385" v="156" actId="478"/>
          <ac:spMkLst>
            <pc:docMk/>
            <pc:sldMk cId="111231407" sldId="2120"/>
            <ac:spMk id="2" creationId="{22E5CBC9-75AE-CEE3-5780-979E78B0C9FD}"/>
          </ac:spMkLst>
        </pc:spChg>
        <pc:spChg chg="del">
          <ac:chgData name="Martinez, Julie" userId="fbbb50ad-ccc1-4358-8dc2-e93b157749f6" providerId="ADAL" clId="{BEE949A1-B82F-4F4B-B163-C974147F6D9F}" dt="2024-08-26T17:35:22.034" v="145" actId="478"/>
          <ac:spMkLst>
            <pc:docMk/>
            <pc:sldMk cId="111231407" sldId="2120"/>
            <ac:spMk id="3" creationId="{45228B9A-E292-89D4-F8E1-AD03E148C401}"/>
          </ac:spMkLst>
        </pc:spChg>
        <pc:spChg chg="mod ord">
          <ac:chgData name="Martinez, Julie" userId="fbbb50ad-ccc1-4358-8dc2-e93b157749f6" providerId="ADAL" clId="{BEE949A1-B82F-4F4B-B163-C974147F6D9F}" dt="2024-08-26T17:39:10.105" v="800" actId="27636"/>
          <ac:spMkLst>
            <pc:docMk/>
            <pc:sldMk cId="111231407" sldId="2120"/>
            <ac:spMk id="5" creationId="{9B7CD61E-7749-724C-C16D-967B6FDD0C33}"/>
          </ac:spMkLst>
        </pc:spChg>
        <pc:spChg chg="del mod">
          <ac:chgData name="Martinez, Julie" userId="fbbb50ad-ccc1-4358-8dc2-e93b157749f6" providerId="ADAL" clId="{BEE949A1-B82F-4F4B-B163-C974147F6D9F}" dt="2024-08-26T17:36:05.306" v="155" actId="478"/>
          <ac:spMkLst>
            <pc:docMk/>
            <pc:sldMk cId="111231407" sldId="2120"/>
            <ac:spMk id="6" creationId="{A5EABCFB-AC47-1EB6-5502-78022E9502AD}"/>
          </ac:spMkLst>
        </pc:spChg>
        <pc:spChg chg="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7" creationId="{138F3DBB-B54C-7CEB-F066-ED276D1C6048}"/>
          </ac:spMkLst>
        </pc:spChg>
        <pc:spChg chg="del">
          <ac:chgData name="Martinez, Julie" userId="fbbb50ad-ccc1-4358-8dc2-e93b157749f6" providerId="ADAL" clId="{BEE949A1-B82F-4F4B-B163-C974147F6D9F}" dt="2024-08-26T17:35:54.630" v="149" actId="478"/>
          <ac:spMkLst>
            <pc:docMk/>
            <pc:sldMk cId="111231407" sldId="2120"/>
            <ac:spMk id="8" creationId="{004849FA-FD22-E45A-78DC-D04DCD44411E}"/>
          </ac:spMkLst>
        </pc:spChg>
        <pc:spChg chg="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9" creationId="{446C3DE6-EA4C-DA85-0DE9-47B241B001AD}"/>
          </ac:spMkLst>
        </pc:spChg>
        <pc:spChg chg="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10" creationId="{7621CD75-CDA6-9858-1793-3467C0BE39B2}"/>
          </ac:spMkLst>
        </pc:spChg>
        <pc:spChg chg="del 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11" creationId="{EC5BF4EC-774B-5B75-1358-9C130B545827}"/>
          </ac:spMkLst>
        </pc:spChg>
        <pc:spChg chg="mod">
          <ac:chgData name="Martinez, Julie" userId="fbbb50ad-ccc1-4358-8dc2-e93b157749f6" providerId="ADAL" clId="{BEE949A1-B82F-4F4B-B163-C974147F6D9F}" dt="2024-08-26T17:38:33.124" v="791" actId="20577"/>
          <ac:spMkLst>
            <pc:docMk/>
            <pc:sldMk cId="111231407" sldId="2120"/>
            <ac:spMk id="12" creationId="{FCA80DC7-9E3E-9954-69BB-4DB7F8E92DB9}"/>
          </ac:spMkLst>
        </pc:spChg>
        <pc:spChg chg="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13" creationId="{78AD6E9E-940B-298F-B012-CC7C3DD3F5CF}"/>
          </ac:spMkLst>
        </pc:spChg>
        <pc:spChg chg="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14" creationId="{85E13DF3-1556-18F1-BB39-E79AD9E21211}"/>
          </ac:spMkLst>
        </pc:spChg>
        <pc:spChg chg="mod">
          <ac:chgData name="Martinez, Julie" userId="fbbb50ad-ccc1-4358-8dc2-e93b157749f6" providerId="ADAL" clId="{BEE949A1-B82F-4F4B-B163-C974147F6D9F}" dt="2024-08-26T17:35:55.674" v="150" actId="478"/>
          <ac:spMkLst>
            <pc:docMk/>
            <pc:sldMk cId="111231407" sldId="2120"/>
            <ac:spMk id="15" creationId="{B6DF4683-7B0C-53FF-F1D6-B7C2F8AFE67E}"/>
          </ac:spMkLst>
        </pc:spChg>
        <pc:spChg chg="del mod">
          <ac:chgData name="Martinez, Julie" userId="fbbb50ad-ccc1-4358-8dc2-e93b157749f6" providerId="ADAL" clId="{BEE949A1-B82F-4F4B-B163-C974147F6D9F}" dt="2024-08-26T17:37:34.575" v="544" actId="478"/>
          <ac:spMkLst>
            <pc:docMk/>
            <pc:sldMk cId="111231407" sldId="2120"/>
            <ac:spMk id="16" creationId="{69207A01-4ADF-2843-EAFB-F9E02B528CFE}"/>
          </ac:spMkLst>
        </pc:spChg>
        <pc:spChg chg="add mod">
          <ac:chgData name="Martinez, Julie" userId="fbbb50ad-ccc1-4358-8dc2-e93b157749f6" providerId="ADAL" clId="{BEE949A1-B82F-4F4B-B163-C974147F6D9F}" dt="2024-08-26T17:39:29.665" v="808" actId="113"/>
          <ac:spMkLst>
            <pc:docMk/>
            <pc:sldMk cId="111231407" sldId="2120"/>
            <ac:spMk id="17" creationId="{E68B889A-BF07-849F-400A-71B3AAFA3F16}"/>
          </ac:spMkLst>
        </pc:spChg>
        <pc:spChg chg="add del">
          <ac:chgData name="Martinez, Julie" userId="fbbb50ad-ccc1-4358-8dc2-e93b157749f6" providerId="ADAL" clId="{BEE949A1-B82F-4F4B-B163-C974147F6D9F}" dt="2024-08-26T17:37:31.794" v="542" actId="478"/>
          <ac:spMkLst>
            <pc:docMk/>
            <pc:sldMk cId="111231407" sldId="2120"/>
            <ac:spMk id="18" creationId="{C732AFB7-32AF-E98D-F14D-B659EC13FB65}"/>
          </ac:spMkLst>
        </pc:spChg>
        <pc:spChg chg="del">
          <ac:chgData name="Martinez, Julie" userId="fbbb50ad-ccc1-4358-8dc2-e93b157749f6" providerId="ADAL" clId="{BEE949A1-B82F-4F4B-B163-C974147F6D9F}" dt="2024-08-26T17:36:00.999" v="153" actId="478"/>
          <ac:spMkLst>
            <pc:docMk/>
            <pc:sldMk cId="111231407" sldId="2120"/>
            <ac:spMk id="19" creationId="{48663D70-3D04-36E9-870E-A9089E5709C2}"/>
          </ac:spMkLst>
        </pc:spChg>
        <pc:grpChg chg="add del mod">
          <ac:chgData name="Martinez, Julie" userId="fbbb50ad-ccc1-4358-8dc2-e93b157749f6" providerId="ADAL" clId="{BEE949A1-B82F-4F4B-B163-C974147F6D9F}" dt="2024-08-26T17:38:34.882" v="792" actId="478"/>
          <ac:grpSpMkLst>
            <pc:docMk/>
            <pc:sldMk cId="111231407" sldId="2120"/>
            <ac:grpSpMk id="4" creationId="{AFFC0D51-75B3-0D4F-7B11-CE774C3BEA63}"/>
          </ac:grpSpMkLst>
        </pc:grpChg>
      </pc:sldChg>
      <pc:sldChg chg="addSp delSp modSp mod modNotesTx">
        <pc:chgData name="Martinez, Julie" userId="fbbb50ad-ccc1-4358-8dc2-e93b157749f6" providerId="ADAL" clId="{BEE949A1-B82F-4F4B-B163-C974147F6D9F}" dt="2024-08-28T03:27:27.085" v="2614" actId="20577"/>
        <pc:sldMkLst>
          <pc:docMk/>
          <pc:sldMk cId="1587035261" sldId="2121"/>
        </pc:sldMkLst>
        <pc:spChg chg="del">
          <ac:chgData name="Martinez, Julie" userId="fbbb50ad-ccc1-4358-8dc2-e93b157749f6" providerId="ADAL" clId="{BEE949A1-B82F-4F4B-B163-C974147F6D9F}" dt="2024-08-28T02:07:35.925" v="934" actId="478"/>
          <ac:spMkLst>
            <pc:docMk/>
            <pc:sldMk cId="1587035261" sldId="2121"/>
            <ac:spMk id="2" creationId="{0BD8302A-DA34-F8AE-06B6-135ADCD368BB}"/>
          </ac:spMkLst>
        </pc:spChg>
        <pc:spChg chg="del mod">
          <ac:chgData name="Martinez, Julie" userId="fbbb50ad-ccc1-4358-8dc2-e93b157749f6" providerId="ADAL" clId="{BEE949A1-B82F-4F4B-B163-C974147F6D9F}" dt="2024-08-28T03:22:06.947" v="2046" actId="21"/>
          <ac:spMkLst>
            <pc:docMk/>
            <pc:sldMk cId="1587035261" sldId="2121"/>
            <ac:spMk id="3" creationId="{8E27AD94-1968-C005-253D-E8BBB6DBAAED}"/>
          </ac:spMkLst>
        </pc:spChg>
        <pc:spChg chg="mod">
          <ac:chgData name="Martinez, Julie" userId="fbbb50ad-ccc1-4358-8dc2-e93b157749f6" providerId="ADAL" clId="{BEE949A1-B82F-4F4B-B163-C974147F6D9F}" dt="2024-08-28T02:59:45.787" v="1355" actId="13244"/>
          <ac:spMkLst>
            <pc:docMk/>
            <pc:sldMk cId="1587035261" sldId="2121"/>
            <ac:spMk id="4" creationId="{A0114100-6B6D-42C5-8632-65B1DE2C35BE}"/>
          </ac:spMkLst>
        </pc:spChg>
        <pc:spChg chg="add del mod">
          <ac:chgData name="Martinez, Julie" userId="fbbb50ad-ccc1-4358-8dc2-e93b157749f6" providerId="ADAL" clId="{BEE949A1-B82F-4F4B-B163-C974147F6D9F}" dt="2024-08-28T02:07:20.674" v="928" actId="478"/>
          <ac:spMkLst>
            <pc:docMk/>
            <pc:sldMk cId="1587035261" sldId="2121"/>
            <ac:spMk id="7" creationId="{61239BE6-504E-918D-DB45-F12DCE8DCAF4}"/>
          </ac:spMkLst>
        </pc:spChg>
        <pc:spChg chg="add del mod">
          <ac:chgData name="Martinez, Julie" userId="fbbb50ad-ccc1-4358-8dc2-e93b157749f6" providerId="ADAL" clId="{BEE949A1-B82F-4F4B-B163-C974147F6D9F}" dt="2024-08-28T02:07:28.658" v="931" actId="478"/>
          <ac:spMkLst>
            <pc:docMk/>
            <pc:sldMk cId="1587035261" sldId="2121"/>
            <ac:spMk id="9" creationId="{49718531-706D-F7F9-8D1B-754257511598}"/>
          </ac:spMkLst>
        </pc:spChg>
        <pc:spChg chg="add del mod">
          <ac:chgData name="Martinez, Julie" userId="fbbb50ad-ccc1-4358-8dc2-e93b157749f6" providerId="ADAL" clId="{BEE949A1-B82F-4F4B-B163-C974147F6D9F}" dt="2024-08-28T02:07:40.756" v="936" actId="478"/>
          <ac:spMkLst>
            <pc:docMk/>
            <pc:sldMk cId="1587035261" sldId="2121"/>
            <ac:spMk id="11" creationId="{CAA0DB9A-AC59-60F4-A944-F425C4F48524}"/>
          </ac:spMkLst>
        </pc:spChg>
        <pc:spChg chg="add del mod">
          <ac:chgData name="Martinez, Julie" userId="fbbb50ad-ccc1-4358-8dc2-e93b157749f6" providerId="ADAL" clId="{BEE949A1-B82F-4F4B-B163-C974147F6D9F}" dt="2024-08-28T03:22:18.216" v="2049" actId="478"/>
          <ac:spMkLst>
            <pc:docMk/>
            <pc:sldMk cId="1587035261" sldId="2121"/>
            <ac:spMk id="12" creationId="{648C8369-D0B5-7CFE-4B46-8F6451FDFC40}"/>
          </ac:spMkLst>
        </pc:spChg>
        <pc:spChg chg="add mod">
          <ac:chgData name="Martinez, Julie" userId="fbbb50ad-ccc1-4358-8dc2-e93b157749f6" providerId="ADAL" clId="{BEE949A1-B82F-4F4B-B163-C974147F6D9F}" dt="2024-08-28T03:27:27.085" v="2614" actId="20577"/>
          <ac:spMkLst>
            <pc:docMk/>
            <pc:sldMk cId="1587035261" sldId="2121"/>
            <ac:spMk id="13" creationId="{CFFC3690-44D0-5B56-AE2F-0702657D49C9}"/>
          </ac:spMkLst>
        </pc:spChg>
        <pc:spChg chg="add mod">
          <ac:chgData name="Martinez, Julie" userId="fbbb50ad-ccc1-4358-8dc2-e93b157749f6" providerId="ADAL" clId="{BEE949A1-B82F-4F4B-B163-C974147F6D9F}" dt="2024-08-28T02:52:07.381" v="1211"/>
          <ac:spMkLst>
            <pc:docMk/>
            <pc:sldMk cId="1587035261" sldId="2121"/>
            <ac:spMk id="14" creationId="{82EAE105-C6DF-F385-F953-A9BDE1EDE946}"/>
          </ac:spMkLst>
        </pc:spChg>
        <pc:spChg chg="add del mod">
          <ac:chgData name="Martinez, Julie" userId="fbbb50ad-ccc1-4358-8dc2-e93b157749f6" providerId="ADAL" clId="{BEE949A1-B82F-4F4B-B163-C974147F6D9F}" dt="2024-08-28T03:04:20.091" v="1383" actId="478"/>
          <ac:spMkLst>
            <pc:docMk/>
            <pc:sldMk cId="1587035261" sldId="2121"/>
            <ac:spMk id="15" creationId="{3C71B2DB-8AB5-7AB5-5E90-C52BFA0A8049}"/>
          </ac:spMkLst>
        </pc:spChg>
        <pc:spChg chg="add mod">
          <ac:chgData name="Martinez, Julie" userId="fbbb50ad-ccc1-4358-8dc2-e93b157749f6" providerId="ADAL" clId="{BEE949A1-B82F-4F4B-B163-C974147F6D9F}" dt="2024-08-28T03:21:56.588" v="2042" actId="20577"/>
          <ac:spMkLst>
            <pc:docMk/>
            <pc:sldMk cId="1587035261" sldId="2121"/>
            <ac:spMk id="16" creationId="{A7B66D1B-AAC1-F0F3-F763-B8BD1CDD2BDA}"/>
          </ac:spMkLst>
        </pc:spChg>
        <pc:spChg chg="add mod">
          <ac:chgData name="Martinez, Julie" userId="fbbb50ad-ccc1-4358-8dc2-e93b157749f6" providerId="ADAL" clId="{BEE949A1-B82F-4F4B-B163-C974147F6D9F}" dt="2024-08-28T03:24:40.010" v="2172" actId="14100"/>
          <ac:spMkLst>
            <pc:docMk/>
            <pc:sldMk cId="1587035261" sldId="2121"/>
            <ac:spMk id="17" creationId="{EF0B1451-12E7-710A-E46D-5922666C0FF4}"/>
          </ac:spMkLst>
        </pc:spChg>
        <pc:spChg chg="add mod">
          <ac:chgData name="Martinez, Julie" userId="fbbb50ad-ccc1-4358-8dc2-e93b157749f6" providerId="ADAL" clId="{BEE949A1-B82F-4F4B-B163-C974147F6D9F}" dt="2024-08-28T03:27:07.119" v="2566" actId="20577"/>
          <ac:spMkLst>
            <pc:docMk/>
            <pc:sldMk cId="1587035261" sldId="2121"/>
            <ac:spMk id="18" creationId="{0A13CBE1-53E3-81EE-89D4-A1CF9F4C6310}"/>
          </ac:spMkLst>
        </pc:spChg>
        <pc:picChg chg="add del mod">
          <ac:chgData name="Martinez, Julie" userId="fbbb50ad-ccc1-4358-8dc2-e93b157749f6" providerId="ADAL" clId="{BEE949A1-B82F-4F4B-B163-C974147F6D9F}" dt="2024-08-28T02:07:31.204" v="932" actId="478"/>
          <ac:picMkLst>
            <pc:docMk/>
            <pc:sldMk cId="1587035261" sldId="2121"/>
            <ac:picMk id="5" creationId="{0FBC3A54-8A18-DF2B-11A7-4B7A78A0A01A}"/>
          </ac:picMkLst>
        </pc:picChg>
      </pc:sldChg>
      <pc:sldChg chg="modSp mod">
        <pc:chgData name="Martinez, Julie" userId="fbbb50ad-ccc1-4358-8dc2-e93b157749f6" providerId="ADAL" clId="{BEE949A1-B82F-4F4B-B163-C974147F6D9F}" dt="2024-08-28T02:58:53.960" v="1353" actId="13244"/>
        <pc:sldMkLst>
          <pc:docMk/>
          <pc:sldMk cId="3525509408" sldId="2122"/>
        </pc:sldMkLst>
        <pc:spChg chg="mod">
          <ac:chgData name="Martinez, Julie" userId="fbbb50ad-ccc1-4358-8dc2-e93b157749f6" providerId="ADAL" clId="{BEE949A1-B82F-4F4B-B163-C974147F6D9F}" dt="2024-08-28T02:57:12.493" v="1348" actId="20577"/>
          <ac:spMkLst>
            <pc:docMk/>
            <pc:sldMk cId="3525509408" sldId="2122"/>
            <ac:spMk id="2" creationId="{4B96070A-C910-EC5A-577D-B05BAFC20D67}"/>
          </ac:spMkLst>
        </pc:spChg>
        <pc:spChg chg="mod">
          <ac:chgData name="Martinez, Julie" userId="fbbb50ad-ccc1-4358-8dc2-e93b157749f6" providerId="ADAL" clId="{BEE949A1-B82F-4F4B-B163-C974147F6D9F}" dt="2024-08-28T02:58:46.883" v="1352" actId="13244"/>
          <ac:spMkLst>
            <pc:docMk/>
            <pc:sldMk cId="3525509408" sldId="2122"/>
            <ac:spMk id="5" creationId="{4CD828E2-4C13-956A-7F11-B56789A923F2}"/>
          </ac:spMkLst>
        </pc:spChg>
        <pc:spChg chg="mod">
          <ac:chgData name="Martinez, Julie" userId="fbbb50ad-ccc1-4358-8dc2-e93b157749f6" providerId="ADAL" clId="{BEE949A1-B82F-4F4B-B163-C974147F6D9F}" dt="2024-08-28T02:58:53.960" v="1353" actId="13244"/>
          <ac:spMkLst>
            <pc:docMk/>
            <pc:sldMk cId="3525509408" sldId="2122"/>
            <ac:spMk id="7" creationId="{66DB060B-F04A-D3FF-C132-68A8492E938F}"/>
          </ac:spMkLst>
        </pc:spChg>
        <pc:picChg chg="mod">
          <ac:chgData name="Martinez, Julie" userId="fbbb50ad-ccc1-4358-8dc2-e93b157749f6" providerId="ADAL" clId="{BEE949A1-B82F-4F4B-B163-C974147F6D9F}" dt="2024-08-26T17:29:17.476" v="73" actId="962"/>
          <ac:picMkLst>
            <pc:docMk/>
            <pc:sldMk cId="3525509408" sldId="2122"/>
            <ac:picMk id="11" creationId="{B2435962-A84C-B29C-4C90-EC5D54081FE3}"/>
          </ac:picMkLst>
        </pc:picChg>
      </pc:sldChg>
      <pc:sldChg chg="addSp delSp modSp mod">
        <pc:chgData name="Martinez, Julie" userId="fbbb50ad-ccc1-4358-8dc2-e93b157749f6" providerId="ADAL" clId="{BEE949A1-B82F-4F4B-B163-C974147F6D9F}" dt="2024-08-28T03:52:03.478" v="3388" actId="13244"/>
        <pc:sldMkLst>
          <pc:docMk/>
          <pc:sldMk cId="247239173" sldId="2124"/>
        </pc:sldMkLst>
        <pc:spChg chg="mod">
          <ac:chgData name="Martinez, Julie" userId="fbbb50ad-ccc1-4358-8dc2-e93b157749f6" providerId="ADAL" clId="{BEE949A1-B82F-4F4B-B163-C974147F6D9F}" dt="2024-08-28T02:15:12.768" v="1009" actId="27636"/>
          <ac:spMkLst>
            <pc:docMk/>
            <pc:sldMk cId="247239173" sldId="2124"/>
            <ac:spMk id="2" creationId="{4B96070A-C910-EC5A-577D-B05BAFC20D67}"/>
          </ac:spMkLst>
        </pc:spChg>
        <pc:spChg chg="add mod ord">
          <ac:chgData name="Martinez, Julie" userId="fbbb50ad-ccc1-4358-8dc2-e93b157749f6" providerId="ADAL" clId="{BEE949A1-B82F-4F4B-B163-C974147F6D9F}" dt="2024-08-28T03:52:03.478" v="3388" actId="13244"/>
          <ac:spMkLst>
            <pc:docMk/>
            <pc:sldMk cId="247239173" sldId="2124"/>
            <ac:spMk id="3" creationId="{88F3DC64-9063-C609-6CB7-30FB48366B2A}"/>
          </ac:spMkLst>
        </pc:spChg>
        <pc:spChg chg="mod">
          <ac:chgData name="Martinez, Julie" userId="fbbb50ad-ccc1-4358-8dc2-e93b157749f6" providerId="ADAL" clId="{BEE949A1-B82F-4F4B-B163-C974147F6D9F}" dt="2024-08-28T02:59:12.842" v="1354" actId="13244"/>
          <ac:spMkLst>
            <pc:docMk/>
            <pc:sldMk cId="247239173" sldId="2124"/>
            <ac:spMk id="5" creationId="{4CD828E2-4C13-956A-7F11-B56789A923F2}"/>
          </ac:spMkLst>
        </pc:spChg>
        <pc:spChg chg="del">
          <ac:chgData name="Martinez, Julie" userId="fbbb50ad-ccc1-4358-8dc2-e93b157749f6" providerId="ADAL" clId="{BEE949A1-B82F-4F4B-B163-C974147F6D9F}" dt="2024-08-28T02:14:55.802" v="1006" actId="478"/>
          <ac:spMkLst>
            <pc:docMk/>
            <pc:sldMk cId="247239173" sldId="2124"/>
            <ac:spMk id="13" creationId="{58F1EF97-B8B8-7E09-C632-23D71D9139ED}"/>
          </ac:spMkLst>
        </pc:spChg>
        <pc:spChg chg="mod">
          <ac:chgData name="Martinez, Julie" userId="fbbb50ad-ccc1-4358-8dc2-e93b157749f6" providerId="ADAL" clId="{BEE949A1-B82F-4F4B-B163-C974147F6D9F}" dt="2024-08-28T03:18:51.151" v="1868" actId="207"/>
          <ac:spMkLst>
            <pc:docMk/>
            <pc:sldMk cId="247239173" sldId="2124"/>
            <ac:spMk id="15" creationId="{B762CB28-5E0E-D4F4-A98E-33F6BF81A827}"/>
          </ac:spMkLst>
        </pc:spChg>
        <pc:graphicFrameChg chg="del mod">
          <ac:chgData name="Martinez, Julie" userId="fbbb50ad-ccc1-4358-8dc2-e93b157749f6" providerId="ADAL" clId="{BEE949A1-B82F-4F4B-B163-C974147F6D9F}" dt="2024-08-28T02:14:51.324" v="1005" actId="478"/>
          <ac:graphicFrameMkLst>
            <pc:docMk/>
            <pc:sldMk cId="247239173" sldId="2124"/>
            <ac:graphicFrameMk id="14" creationId="{AE41570E-F86D-E71F-593B-6DE871F92A90}"/>
          </ac:graphicFrameMkLst>
        </pc:graphicFrameChg>
        <pc:picChg chg="add del">
          <ac:chgData name="Martinez, Julie" userId="fbbb50ad-ccc1-4358-8dc2-e93b157749f6" providerId="ADAL" clId="{BEE949A1-B82F-4F4B-B163-C974147F6D9F}" dt="2024-08-28T02:06:14.611" v="916" actId="478"/>
          <ac:picMkLst>
            <pc:docMk/>
            <pc:sldMk cId="247239173" sldId="2124"/>
            <ac:picMk id="6" creationId="{1647C3BC-77C8-CD93-81AE-EFA8ACBA6458}"/>
          </ac:picMkLst>
        </pc:picChg>
      </pc:sldChg>
      <pc:sldChg chg="addSp delSp modSp add del mod">
        <pc:chgData name="Martinez, Julie" userId="fbbb50ad-ccc1-4358-8dc2-e93b157749f6" providerId="ADAL" clId="{BEE949A1-B82F-4F4B-B163-C974147F6D9F}" dt="2024-08-28T02:53:39.253" v="1234" actId="2696"/>
        <pc:sldMkLst>
          <pc:docMk/>
          <pc:sldMk cId="1111352220" sldId="2125"/>
        </pc:sldMkLst>
        <pc:spChg chg="del mod">
          <ac:chgData name="Martinez, Julie" userId="fbbb50ad-ccc1-4358-8dc2-e93b157749f6" providerId="ADAL" clId="{BEE949A1-B82F-4F4B-B163-C974147F6D9F}" dt="2024-08-28T02:50:38.285" v="1206" actId="21"/>
          <ac:spMkLst>
            <pc:docMk/>
            <pc:sldMk cId="1111352220" sldId="2125"/>
            <ac:spMk id="2" creationId="{CFFC3690-44D0-5B56-AE2F-0702657D49C9}"/>
          </ac:spMkLst>
        </pc:spChg>
        <pc:spChg chg="add del mod">
          <ac:chgData name="Martinez, Julie" userId="fbbb50ad-ccc1-4358-8dc2-e93b157749f6" providerId="ADAL" clId="{BEE949A1-B82F-4F4B-B163-C974147F6D9F}" dt="2024-08-28T02:07:53.575" v="940" actId="478"/>
          <ac:spMkLst>
            <pc:docMk/>
            <pc:sldMk cId="1111352220" sldId="2125"/>
            <ac:spMk id="3" creationId="{3C39759B-53B9-C29F-A7DB-3E0ED21E3927}"/>
          </ac:spMkLst>
        </pc:spChg>
        <pc:spChg chg="add del mod">
          <ac:chgData name="Martinez, Julie" userId="fbbb50ad-ccc1-4358-8dc2-e93b157749f6" providerId="ADAL" clId="{BEE949A1-B82F-4F4B-B163-C974147F6D9F}" dt="2024-08-28T02:40:05.350" v="1191" actId="478"/>
          <ac:spMkLst>
            <pc:docMk/>
            <pc:sldMk cId="1111352220" sldId="2125"/>
            <ac:spMk id="6" creationId="{9ECA3E0B-BCA4-A0AA-0F50-301298D56691}"/>
          </ac:spMkLst>
        </pc:spChg>
        <pc:picChg chg="del">
          <ac:chgData name="Martinez, Julie" userId="fbbb50ad-ccc1-4358-8dc2-e93b157749f6" providerId="ADAL" clId="{BEE949A1-B82F-4F4B-B163-C974147F6D9F}" dt="2024-08-28T02:07:49.664" v="939" actId="478"/>
          <ac:picMkLst>
            <pc:docMk/>
            <pc:sldMk cId="1111352220" sldId="2125"/>
            <ac:picMk id="5" creationId="{18DE7E43-E59D-484C-06BC-15EEFB39A2A5}"/>
          </ac:picMkLst>
        </pc:picChg>
      </pc:sldChg>
      <pc:sldChg chg="addSp delSp modSp del mod">
        <pc:chgData name="Martinez, Julie" userId="fbbb50ad-ccc1-4358-8dc2-e93b157749f6" providerId="ADAL" clId="{BEE949A1-B82F-4F4B-B163-C974147F6D9F}" dt="2024-08-28T02:50:16.021" v="1204" actId="2696"/>
        <pc:sldMkLst>
          <pc:docMk/>
          <pc:sldMk cId="2565620575" sldId="2134"/>
        </pc:sldMkLst>
        <pc:spChg chg="del mod">
          <ac:chgData name="Martinez, Julie" userId="fbbb50ad-ccc1-4358-8dc2-e93b157749f6" providerId="ADAL" clId="{BEE949A1-B82F-4F4B-B163-C974147F6D9F}" dt="2024-08-28T02:49:58.517" v="1199" actId="21"/>
          <ac:spMkLst>
            <pc:docMk/>
            <pc:sldMk cId="2565620575" sldId="2134"/>
            <ac:spMk id="2" creationId="{C64E0672-7FA9-40C2-3411-0E435ECC7C9D}"/>
          </ac:spMkLst>
        </pc:spChg>
        <pc:spChg chg="add del mod">
          <ac:chgData name="Martinez, Julie" userId="fbbb50ad-ccc1-4358-8dc2-e93b157749f6" providerId="ADAL" clId="{BEE949A1-B82F-4F4B-B163-C974147F6D9F}" dt="2024-08-28T02:49:36.763" v="1194" actId="21"/>
          <ac:spMkLst>
            <pc:docMk/>
            <pc:sldMk cId="2565620575" sldId="2134"/>
            <ac:spMk id="3" creationId="{9557050E-6526-5A10-2BEF-0025C06241AC}"/>
          </ac:spMkLst>
        </pc:spChg>
        <pc:picChg chg="del">
          <ac:chgData name="Martinez, Julie" userId="fbbb50ad-ccc1-4358-8dc2-e93b157749f6" providerId="ADAL" clId="{BEE949A1-B82F-4F4B-B163-C974147F6D9F}" dt="2024-08-28T02:06:47.995" v="921" actId="478"/>
          <ac:picMkLst>
            <pc:docMk/>
            <pc:sldMk cId="2565620575" sldId="2134"/>
            <ac:picMk id="5" creationId="{A71830B9-7137-739E-EC17-8E00CEEBF4D5}"/>
          </ac:picMkLst>
        </pc:picChg>
        <pc:picChg chg="del">
          <ac:chgData name="Martinez, Julie" userId="fbbb50ad-ccc1-4358-8dc2-e93b157749f6" providerId="ADAL" clId="{BEE949A1-B82F-4F4B-B163-C974147F6D9F}" dt="2024-08-28T02:06:50.023" v="922" actId="478"/>
          <ac:picMkLst>
            <pc:docMk/>
            <pc:sldMk cId="2565620575" sldId="2134"/>
            <ac:picMk id="6" creationId="{E07B7501-1124-A617-3548-A9B1345BB647}"/>
          </ac:picMkLst>
        </pc:picChg>
      </pc:sldChg>
      <pc:sldChg chg="modSp mod">
        <pc:chgData name="Martinez, Julie" userId="fbbb50ad-ccc1-4358-8dc2-e93b157749f6" providerId="ADAL" clId="{BEE949A1-B82F-4F4B-B163-C974147F6D9F}" dt="2024-08-28T03:46:42.194" v="3370" actId="1076"/>
        <pc:sldMkLst>
          <pc:docMk/>
          <pc:sldMk cId="2400497428" sldId="2141"/>
        </pc:sldMkLst>
        <pc:spChg chg="mod">
          <ac:chgData name="Martinez, Julie" userId="fbbb50ad-ccc1-4358-8dc2-e93b157749f6" providerId="ADAL" clId="{BEE949A1-B82F-4F4B-B163-C974147F6D9F}" dt="2024-08-28T03:46:39.168" v="3369" actId="1076"/>
          <ac:spMkLst>
            <pc:docMk/>
            <pc:sldMk cId="2400497428" sldId="2141"/>
            <ac:spMk id="2" creationId="{D5699969-A85D-6FB0-2700-7BD52D0A2687}"/>
          </ac:spMkLst>
        </pc:spChg>
        <pc:spChg chg="mod">
          <ac:chgData name="Martinez, Julie" userId="fbbb50ad-ccc1-4358-8dc2-e93b157749f6" providerId="ADAL" clId="{BEE949A1-B82F-4F4B-B163-C974147F6D9F}" dt="2024-08-28T03:46:42.194" v="3370" actId="1076"/>
          <ac:spMkLst>
            <pc:docMk/>
            <pc:sldMk cId="2400497428" sldId="2141"/>
            <ac:spMk id="3" creationId="{A38A4A77-C0EC-DBE0-86F6-796108F148CF}"/>
          </ac:spMkLst>
        </pc:spChg>
      </pc:sldChg>
      <pc:sldChg chg="modSp add del">
        <pc:chgData name="Martinez, Julie" userId="fbbb50ad-ccc1-4358-8dc2-e93b157749f6" providerId="ADAL" clId="{BEE949A1-B82F-4F4B-B163-C974147F6D9F}" dt="2024-08-26T17:36:21.456" v="160" actId="2696"/>
        <pc:sldMkLst>
          <pc:docMk/>
          <pc:sldMk cId="508880806" sldId="2142"/>
        </pc:sldMkLst>
        <pc:spChg chg="mod">
          <ac:chgData name="Martinez, Julie" userId="fbbb50ad-ccc1-4358-8dc2-e93b157749f6" providerId="ADAL" clId="{BEE949A1-B82F-4F4B-B163-C974147F6D9F}" dt="2024-08-26T17:36:20.725" v="159"/>
          <ac:spMkLst>
            <pc:docMk/>
            <pc:sldMk cId="508880806" sldId="2142"/>
            <ac:spMk id="2" creationId="{A4610395-5BB7-4C4B-8AFE-33B544A15844}"/>
          </ac:spMkLst>
        </pc:spChg>
      </pc:sldChg>
      <pc:sldChg chg="modSp add del">
        <pc:chgData name="Martinez, Julie" userId="fbbb50ad-ccc1-4358-8dc2-e93b157749f6" providerId="ADAL" clId="{BEE949A1-B82F-4F4B-B163-C974147F6D9F}" dt="2024-08-26T17:29:30.846" v="75" actId="2696"/>
        <pc:sldMkLst>
          <pc:docMk/>
          <pc:sldMk cId="2489040602" sldId="2142"/>
        </pc:sldMkLst>
        <pc:spChg chg="mod">
          <ac:chgData name="Martinez, Julie" userId="fbbb50ad-ccc1-4358-8dc2-e93b157749f6" providerId="ADAL" clId="{BEE949A1-B82F-4F4B-B163-C974147F6D9F}" dt="2024-08-26T17:29:29.664" v="74"/>
          <ac:spMkLst>
            <pc:docMk/>
            <pc:sldMk cId="2489040602" sldId="2142"/>
            <ac:spMk id="2" creationId="{3A758687-5E12-E722-00F3-C73F97E912BC}"/>
          </ac:spMkLst>
        </pc:spChg>
      </pc:sldChg>
    </pc:docChg>
  </pc:docChgLst>
  <pc:docChgLst>
    <pc:chgData name="Harper, Cyndi" userId="b60ecb63-a949-49bc-8b89-34f31aa5b7da" providerId="ADAL" clId="{8578165B-FFC5-430D-A942-E69F2AE4637B}"/>
    <pc:docChg chg="custSel modSld">
      <pc:chgData name="Harper, Cyndi" userId="b60ecb63-a949-49bc-8b89-34f31aa5b7da" providerId="ADAL" clId="{8578165B-FFC5-430D-A942-E69F2AE4637B}" dt="2024-08-28T20:33:47.439" v="969" actId="20577"/>
      <pc:docMkLst>
        <pc:docMk/>
      </pc:docMkLst>
      <pc:sldChg chg="modNotesTx">
        <pc:chgData name="Harper, Cyndi" userId="b60ecb63-a949-49bc-8b89-34f31aa5b7da" providerId="ADAL" clId="{8578165B-FFC5-430D-A942-E69F2AE4637B}" dt="2024-08-28T20:32:07.635" v="938" actId="20577"/>
        <pc:sldMkLst>
          <pc:docMk/>
          <pc:sldMk cId="1413860181" sldId="953"/>
        </pc:sldMkLst>
      </pc:sldChg>
      <pc:sldChg chg="modNotesTx">
        <pc:chgData name="Harper, Cyndi" userId="b60ecb63-a949-49bc-8b89-34f31aa5b7da" providerId="ADAL" clId="{8578165B-FFC5-430D-A942-E69F2AE4637B}" dt="2024-08-28T20:19:07.732" v="38"/>
        <pc:sldMkLst>
          <pc:docMk/>
          <pc:sldMk cId="701242309" sldId="986"/>
        </pc:sldMkLst>
      </pc:sldChg>
      <pc:sldChg chg="modNotesTx">
        <pc:chgData name="Harper, Cyndi" userId="b60ecb63-a949-49bc-8b89-34f31aa5b7da" providerId="ADAL" clId="{8578165B-FFC5-430D-A942-E69F2AE4637B}" dt="2024-08-28T20:32:18.854" v="947" actId="20577"/>
        <pc:sldMkLst>
          <pc:docMk/>
          <pc:sldMk cId="3107077988" sldId="1529"/>
        </pc:sldMkLst>
      </pc:sldChg>
      <pc:sldChg chg="modNotesTx">
        <pc:chgData name="Harper, Cyndi" userId="b60ecb63-a949-49bc-8b89-34f31aa5b7da" providerId="ADAL" clId="{8578165B-FFC5-430D-A942-E69F2AE4637B}" dt="2024-08-28T20:18:19.264" v="3"/>
        <pc:sldMkLst>
          <pc:docMk/>
          <pc:sldMk cId="1398378500" sldId="1668"/>
        </pc:sldMkLst>
      </pc:sldChg>
      <pc:sldChg chg="modNotesTx">
        <pc:chgData name="Harper, Cyndi" userId="b60ecb63-a949-49bc-8b89-34f31aa5b7da" providerId="ADAL" clId="{8578165B-FFC5-430D-A942-E69F2AE4637B}" dt="2024-08-28T20:19:27.430" v="64" actId="20577"/>
        <pc:sldMkLst>
          <pc:docMk/>
          <pc:sldMk cId="2830013864" sldId="1672"/>
        </pc:sldMkLst>
      </pc:sldChg>
      <pc:sldChg chg="modNotesTx">
        <pc:chgData name="Harper, Cyndi" userId="b60ecb63-a949-49bc-8b89-34f31aa5b7da" providerId="ADAL" clId="{8578165B-FFC5-430D-A942-E69F2AE4637B}" dt="2024-08-28T20:32:48.250" v="948" actId="255"/>
        <pc:sldMkLst>
          <pc:docMk/>
          <pc:sldMk cId="3321515939" sldId="1673"/>
        </pc:sldMkLst>
      </pc:sldChg>
      <pc:sldChg chg="modNotesTx">
        <pc:chgData name="Harper, Cyndi" userId="b60ecb63-a949-49bc-8b89-34f31aa5b7da" providerId="ADAL" clId="{8578165B-FFC5-430D-A942-E69F2AE4637B}" dt="2024-08-28T20:18:53.616" v="37" actId="20577"/>
        <pc:sldMkLst>
          <pc:docMk/>
          <pc:sldMk cId="4192304151" sldId="1676"/>
        </pc:sldMkLst>
      </pc:sldChg>
      <pc:sldChg chg="addSp delSp modSp mod modNotesTx">
        <pc:chgData name="Harper, Cyndi" userId="b60ecb63-a949-49bc-8b89-34f31aa5b7da" providerId="ADAL" clId="{8578165B-FFC5-430D-A942-E69F2AE4637B}" dt="2024-08-28T20:26:37.349" v="701" actId="478"/>
        <pc:sldMkLst>
          <pc:docMk/>
          <pc:sldMk cId="3472517018" sldId="1688"/>
        </pc:sldMkLst>
        <pc:spChg chg="add del">
          <ac:chgData name="Harper, Cyndi" userId="b60ecb63-a949-49bc-8b89-34f31aa5b7da" providerId="ADAL" clId="{8578165B-FFC5-430D-A942-E69F2AE4637B}" dt="2024-08-28T20:26:37.349" v="701" actId="478"/>
          <ac:spMkLst>
            <pc:docMk/>
            <pc:sldMk cId="3472517018" sldId="1688"/>
            <ac:spMk id="5" creationId="{EDE7276C-36A6-D6C1-6C26-5334ECAD89E4}"/>
          </ac:spMkLst>
        </pc:spChg>
        <pc:spChg chg="add mod">
          <ac:chgData name="Harper, Cyndi" userId="b60ecb63-a949-49bc-8b89-34f31aa5b7da" providerId="ADAL" clId="{8578165B-FFC5-430D-A942-E69F2AE4637B}" dt="2024-08-28T20:26:34.682" v="700" actId="1076"/>
          <ac:spMkLst>
            <pc:docMk/>
            <pc:sldMk cId="3472517018" sldId="1688"/>
            <ac:spMk id="6" creationId="{1C3B76F1-D28D-FE6D-CF01-6DB22E1B6D82}"/>
          </ac:spMkLst>
        </pc:spChg>
      </pc:sldChg>
      <pc:sldChg chg="addSp modSp mod modNotesTx">
        <pc:chgData name="Harper, Cyndi" userId="b60ecb63-a949-49bc-8b89-34f31aa5b7da" providerId="ADAL" clId="{8578165B-FFC5-430D-A942-E69F2AE4637B}" dt="2024-08-28T20:30:51.350" v="926" actId="255"/>
        <pc:sldMkLst>
          <pc:docMk/>
          <pc:sldMk cId="4026390113" sldId="1696"/>
        </pc:sldMkLst>
        <pc:spChg chg="add mod">
          <ac:chgData name="Harper, Cyndi" userId="b60ecb63-a949-49bc-8b89-34f31aa5b7da" providerId="ADAL" clId="{8578165B-FFC5-430D-A942-E69F2AE4637B}" dt="2024-08-28T20:30:12.815" v="914" actId="1076"/>
          <ac:spMkLst>
            <pc:docMk/>
            <pc:sldMk cId="4026390113" sldId="1696"/>
            <ac:spMk id="3" creationId="{21407505-695F-96B9-F3EB-265D0430BFA4}"/>
          </ac:spMkLst>
        </pc:spChg>
        <pc:spChg chg="mod">
          <ac:chgData name="Harper, Cyndi" userId="b60ecb63-a949-49bc-8b89-34f31aa5b7da" providerId="ADAL" clId="{8578165B-FFC5-430D-A942-E69F2AE4637B}" dt="2024-08-28T20:30:28.813" v="925" actId="6549"/>
          <ac:spMkLst>
            <pc:docMk/>
            <pc:sldMk cId="4026390113" sldId="1696"/>
            <ac:spMk id="6" creationId="{DCEC5B8B-C0EA-1483-27A5-C895B34BA011}"/>
          </ac:spMkLst>
        </pc:spChg>
        <pc:spChg chg="mod">
          <ac:chgData name="Harper, Cyndi" userId="b60ecb63-a949-49bc-8b89-34f31aa5b7da" providerId="ADAL" clId="{8578165B-FFC5-430D-A942-E69F2AE4637B}" dt="2024-08-28T20:30:23.783" v="923" actId="6549"/>
          <ac:spMkLst>
            <pc:docMk/>
            <pc:sldMk cId="4026390113" sldId="1696"/>
            <ac:spMk id="7" creationId="{8E27AD94-1968-C005-253D-E8BBB6DBAAED}"/>
          </ac:spMkLst>
        </pc:spChg>
      </pc:sldChg>
      <pc:sldChg chg="modSp mod">
        <pc:chgData name="Harper, Cyndi" userId="b60ecb63-a949-49bc-8b89-34f31aa5b7da" providerId="ADAL" clId="{8578165B-FFC5-430D-A942-E69F2AE4637B}" dt="2024-08-28T20:33:47.439" v="969" actId="20577"/>
        <pc:sldMkLst>
          <pc:docMk/>
          <pc:sldMk cId="326864842" sldId="2119"/>
        </pc:sldMkLst>
        <pc:spChg chg="mod">
          <ac:chgData name="Harper, Cyndi" userId="b60ecb63-a949-49bc-8b89-34f31aa5b7da" providerId="ADAL" clId="{8578165B-FFC5-430D-A942-E69F2AE4637B}" dt="2024-08-28T20:33:47.439" v="969" actId="20577"/>
          <ac:spMkLst>
            <pc:docMk/>
            <pc:sldMk cId="326864842" sldId="2119"/>
            <ac:spMk id="6" creationId="{0C41933E-3347-C18A-5AF9-188362E4244F}"/>
          </ac:spMkLst>
        </pc:spChg>
      </pc:sldChg>
      <pc:sldChg chg="modNotesTx">
        <pc:chgData name="Harper, Cyndi" userId="b60ecb63-a949-49bc-8b89-34f31aa5b7da" providerId="ADAL" clId="{8578165B-FFC5-430D-A942-E69F2AE4637B}" dt="2024-08-28T20:31:36.256" v="928" actId="255"/>
        <pc:sldMkLst>
          <pc:docMk/>
          <pc:sldMk cId="111231407" sldId="2120"/>
        </pc:sldMkLst>
      </pc:sldChg>
      <pc:sldChg chg="delSp modSp mod modNotesTx">
        <pc:chgData name="Harper, Cyndi" userId="b60ecb63-a949-49bc-8b89-34f31aa5b7da" providerId="ADAL" clId="{8578165B-FFC5-430D-A942-E69F2AE4637B}" dt="2024-08-28T20:30:58.383" v="927" actId="255"/>
        <pc:sldMkLst>
          <pc:docMk/>
          <pc:sldMk cId="1587035261" sldId="2121"/>
        </pc:sldMkLst>
        <pc:spChg chg="del">
          <ac:chgData name="Harper, Cyndi" userId="b60ecb63-a949-49bc-8b89-34f31aa5b7da" providerId="ADAL" clId="{8578165B-FFC5-430D-A942-E69F2AE4637B}" dt="2024-08-28T20:26:40.670" v="702" actId="478"/>
          <ac:spMkLst>
            <pc:docMk/>
            <pc:sldMk cId="1587035261" sldId="2121"/>
            <ac:spMk id="13" creationId="{CFFC3690-44D0-5B56-AE2F-0702657D49C9}"/>
          </ac:spMkLst>
        </pc:spChg>
        <pc:spChg chg="mod">
          <ac:chgData name="Harper, Cyndi" userId="b60ecb63-a949-49bc-8b89-34f31aa5b7da" providerId="ADAL" clId="{8578165B-FFC5-430D-A942-E69F2AE4637B}" dt="2024-08-28T20:26:46.262" v="703" actId="1076"/>
          <ac:spMkLst>
            <pc:docMk/>
            <pc:sldMk cId="1587035261" sldId="2121"/>
            <ac:spMk id="18" creationId="{0A13CBE1-53E3-81EE-89D4-A1CF9F4C6310}"/>
          </ac:spMkLst>
        </pc:spChg>
      </pc:sldChg>
      <pc:sldChg chg="modSp mod modNotesTx">
        <pc:chgData name="Harper, Cyndi" userId="b60ecb63-a949-49bc-8b89-34f31aa5b7da" providerId="ADAL" clId="{8578165B-FFC5-430D-A942-E69F2AE4637B}" dt="2024-08-28T20:32:59.861" v="949" actId="255"/>
        <pc:sldMkLst>
          <pc:docMk/>
          <pc:sldMk cId="3525509408" sldId="2122"/>
        </pc:sldMkLst>
        <pc:picChg chg="mod">
          <ac:chgData name="Harper, Cyndi" userId="b60ecb63-a949-49bc-8b89-34f31aa5b7da" providerId="ADAL" clId="{8578165B-FFC5-430D-A942-E69F2AE4637B}" dt="2024-08-28T20:20:48.743" v="297" actId="962"/>
          <ac:picMkLst>
            <pc:docMk/>
            <pc:sldMk cId="3525509408" sldId="2122"/>
            <ac:picMk id="11" creationId="{B2435962-A84C-B29C-4C90-EC5D54081FE3}"/>
          </ac:picMkLst>
        </pc:picChg>
      </pc:sldChg>
    </pc:docChg>
  </pc:docChgLst>
  <pc:docChgLst>
    <pc:chgData name="Harper, Cyndi" userId="S::cyndi.harper@metrotransit.org::b60ecb63-a949-49bc-8b89-34f31aa5b7da" providerId="AD" clId="Web-{368738F9-510A-48FF-96CF-F850D096F8EE}"/>
    <pc:docChg chg="delSld modSld">
      <pc:chgData name="Harper, Cyndi" userId="S::cyndi.harper@metrotransit.org::b60ecb63-a949-49bc-8b89-34f31aa5b7da" providerId="AD" clId="Web-{368738F9-510A-48FF-96CF-F850D096F8EE}" dt="2024-08-26T16:10:13.021" v="49"/>
      <pc:docMkLst>
        <pc:docMk/>
      </pc:docMkLst>
      <pc:sldChg chg="modSp">
        <pc:chgData name="Harper, Cyndi" userId="S::cyndi.harper@metrotransit.org::b60ecb63-a949-49bc-8b89-34f31aa5b7da" providerId="AD" clId="Web-{368738F9-510A-48FF-96CF-F850D096F8EE}" dt="2024-08-26T16:09:22.458" v="36" actId="20577"/>
        <pc:sldMkLst>
          <pc:docMk/>
          <pc:sldMk cId="59705448" sldId="978"/>
        </pc:sldMkLst>
        <pc:spChg chg="mod">
          <ac:chgData name="Harper, Cyndi" userId="S::cyndi.harper@metrotransit.org::b60ecb63-a949-49bc-8b89-34f31aa5b7da" providerId="AD" clId="Web-{368738F9-510A-48FF-96CF-F850D096F8EE}" dt="2024-08-26T16:09:22.458" v="36" actId="20577"/>
          <ac:spMkLst>
            <pc:docMk/>
            <pc:sldMk cId="59705448" sldId="978"/>
            <ac:spMk id="2" creationId="{52316AF3-2D63-7043-B862-239247E68B6E}"/>
          </ac:spMkLst>
        </pc:spChg>
        <pc:spChg chg="mod">
          <ac:chgData name="Harper, Cyndi" userId="S::cyndi.harper@metrotransit.org::b60ecb63-a949-49bc-8b89-34f31aa5b7da" providerId="AD" clId="Web-{368738F9-510A-48FF-96CF-F850D096F8EE}" dt="2024-08-26T16:09:09.177" v="28" actId="14100"/>
          <ac:spMkLst>
            <pc:docMk/>
            <pc:sldMk cId="59705448" sldId="978"/>
            <ac:spMk id="3" creationId="{9832F616-EF4C-8844-8AE1-66EE0B8459D3}"/>
          </ac:spMkLst>
        </pc:spChg>
      </pc:sldChg>
      <pc:sldChg chg="del">
        <pc:chgData name="Harper, Cyndi" userId="S::cyndi.harper@metrotransit.org::b60ecb63-a949-49bc-8b89-34f31aa5b7da" providerId="AD" clId="Web-{368738F9-510A-48FF-96CF-F850D096F8EE}" dt="2024-08-26T16:10:01.615" v="40"/>
        <pc:sldMkLst>
          <pc:docMk/>
          <pc:sldMk cId="1443123258" sldId="1653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2.490" v="41"/>
        <pc:sldMkLst>
          <pc:docMk/>
          <pc:sldMk cId="4200105010" sldId="1654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3.255" v="42"/>
        <pc:sldMkLst>
          <pc:docMk/>
          <pc:sldMk cId="3043553911" sldId="1655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0.443" v="39"/>
        <pc:sldMkLst>
          <pc:docMk/>
          <pc:sldMk cId="3790126869" sldId="1660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11.911" v="48"/>
        <pc:sldMkLst>
          <pc:docMk/>
          <pc:sldMk cId="3307621704" sldId="1697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13.021" v="49"/>
        <pc:sldMkLst>
          <pc:docMk/>
          <pc:sldMk cId="3997748860" sldId="1698"/>
        </pc:sldMkLst>
      </pc:sldChg>
      <pc:sldChg chg="del">
        <pc:chgData name="Harper, Cyndi" userId="S::cyndi.harper@metrotransit.org::b60ecb63-a949-49bc-8b89-34f31aa5b7da" providerId="AD" clId="Web-{368738F9-510A-48FF-96CF-F850D096F8EE}" dt="2024-08-26T16:09:34.536" v="37"/>
        <pc:sldMkLst>
          <pc:docMk/>
          <pc:sldMk cId="1890959707" sldId="2113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7.193" v="45"/>
        <pc:sldMkLst>
          <pc:docMk/>
          <pc:sldMk cId="1831337256" sldId="2115"/>
        </pc:sldMkLst>
      </pc:sldChg>
      <pc:sldChg chg="del">
        <pc:chgData name="Harper, Cyndi" userId="S::cyndi.harper@metrotransit.org::b60ecb63-a949-49bc-8b89-34f31aa5b7da" providerId="AD" clId="Web-{368738F9-510A-48FF-96CF-F850D096F8EE}" dt="2024-08-26T16:09:53.052" v="38"/>
        <pc:sldMkLst>
          <pc:docMk/>
          <pc:sldMk cId="2054925593" sldId="2123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3.849" v="43"/>
        <pc:sldMkLst>
          <pc:docMk/>
          <pc:sldMk cId="126506957" sldId="2126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4.193" v="44"/>
        <pc:sldMkLst>
          <pc:docMk/>
          <pc:sldMk cId="3939419546" sldId="2127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09.474" v="46"/>
        <pc:sldMkLst>
          <pc:docMk/>
          <pc:sldMk cId="1089905738" sldId="2128"/>
        </pc:sldMkLst>
      </pc:sldChg>
      <pc:sldChg chg="del">
        <pc:chgData name="Harper, Cyndi" userId="S::cyndi.harper@metrotransit.org::b60ecb63-a949-49bc-8b89-34f31aa5b7da" providerId="AD" clId="Web-{368738F9-510A-48FF-96CF-F850D096F8EE}" dt="2024-08-26T16:10:10.505" v="47"/>
        <pc:sldMkLst>
          <pc:docMk/>
          <pc:sldMk cId="594719867" sldId="21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sz="1200" dirty="0">
                <a:effectLst/>
                <a:highlight>
                  <a:srgbClr val="FFFF00"/>
                </a:highlight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 Now expands the number of routes with high frequent service to better connect customers to key destinations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12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Frequent service will connect riders with existing transitways, new investments like the Green Line extension, or prepare for future investments like G Line Phase 2</a:t>
            </a:r>
          </a:p>
          <a:p>
            <a:endParaRPr lang="en-US" dirty="0"/>
          </a:p>
          <a:p>
            <a:r>
              <a:rPr lang="en-US" dirty="0"/>
              <a:t>Maps highlighting routes with improved frequency, including joining the high frequency set of route, as well as places with new coverage, are available on project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12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Concentrating service frequency at select park &amp; rides allows Metro Transit to still serve major commuter corridors in a way that reflects changes to travel demand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Maps highlighting commuter-oriented route and their overall service levels are available on project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3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facilities proposed to close. Many of these park &amp; ride facilities are lightly used and are expensive to maintain. </a:t>
            </a:r>
          </a:p>
          <a:p>
            <a:pPr marL="742950" marR="0" lvl="1" indent="-28575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Almost all discontinued express service have alternatives available as do many local service options. Metro micro may also be an option in some areas of the region</a:t>
            </a:r>
          </a:p>
          <a:p>
            <a:pPr marL="742950" marR="0" lvl="1" indent="-28575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discontinued trips have not operated since before the pandemic and had a limited number of weekly trips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5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transit.org/network-no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MT-Presentation</Template>
  <TotalTime>168</TotalTime>
  <Words>1491</Words>
  <Application>Microsoft Office PowerPoint</Application>
  <PresentationFormat>Widescreen</PresentationFormat>
  <Paragraphs>188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System Font Regular</vt:lpstr>
      <vt:lpstr>Tenorite</vt:lpstr>
      <vt:lpstr>Metro Transit</vt:lpstr>
      <vt:lpstr>Network Now: Draft Concept Plan  Transportation Accessibility Advisory Committee</vt:lpstr>
      <vt:lpstr>Why Network Now?</vt:lpstr>
      <vt:lpstr>Network Now</vt:lpstr>
      <vt:lpstr>Network Now Draft Concept Plan</vt:lpstr>
      <vt:lpstr>The foundation for network modification</vt:lpstr>
      <vt:lpstr>Network Now Principles </vt:lpstr>
      <vt:lpstr>Network Now development timeline</vt:lpstr>
      <vt:lpstr>2027 Concept Plan Features</vt:lpstr>
      <vt:lpstr>2027 Concept Plan Results</vt:lpstr>
      <vt:lpstr>Metro Micro</vt:lpstr>
      <vt:lpstr>Metro Micro Project Expansion</vt:lpstr>
      <vt:lpstr>In-Service Hour Changes</vt:lpstr>
      <vt:lpstr>Improved Frequency and New Coverage Routes</vt:lpstr>
      <vt:lpstr>Change in Commuter-Oriented Service Access</vt:lpstr>
      <vt:lpstr>Discontinued Routes, Segments and Facilities</vt:lpstr>
      <vt:lpstr>Engagement Process </vt:lpstr>
      <vt:lpstr>What’s Next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Now: Draft Concept Plan </dc:title>
  <dc:subject/>
  <dc:creator>Ginis, Sophia</dc:creator>
  <cp:keywords/>
  <dc:description/>
  <cp:lastModifiedBy>Harper, Cyndi</cp:lastModifiedBy>
  <cp:revision>20</cp:revision>
  <cp:lastPrinted>2024-08-12T15:34:18Z</cp:lastPrinted>
  <dcterms:created xsi:type="dcterms:W3CDTF">2024-06-26T15:32:30Z</dcterms:created>
  <dcterms:modified xsi:type="dcterms:W3CDTF">2024-08-28T20:33:53Z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0x0101008AF9E1529D2AC144828D23CC12132831</vt:lpwstr>
  </property>
  <property fmtid="{D5CDD505-2E9C-101B-9397-08002B2CF9AE}" pid="4" name="MediaServiceImageTags">
    <vt:lpwstr/>
  </property>
</Properties>
</file>