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1"/>
  </p:notesMasterIdLst>
  <p:handoutMasterIdLst>
    <p:handoutMasterId r:id="rId12"/>
  </p:handoutMasterIdLst>
  <p:sldIdLst>
    <p:sldId id="952" r:id="rId5"/>
    <p:sldId id="977" r:id="rId6"/>
    <p:sldId id="978" r:id="rId7"/>
    <p:sldId id="979" r:id="rId8"/>
    <p:sldId id="980" r:id="rId9"/>
    <p:sldId id="268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z, Leah" initials="JL" lastIdx="1" clrIdx="0">
    <p:extLst>
      <p:ext uri="{19B8F6BF-5375-455C-9EA6-DF929625EA0E}">
        <p15:presenceInfo xmlns:p15="http://schemas.microsoft.com/office/powerpoint/2012/main" userId="S::leah.janz@metrotransit.org::a1774303-522a-4c45-9d90-dd9943175d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1FF"/>
    <a:srgbClr val="D6EDFF"/>
    <a:srgbClr val="003865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05832-1539-4BEC-86D6-3AC6549A3B42}" v="20" dt="2024-08-16T19:50:53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90" autoAdjust="0"/>
  </p:normalViewPr>
  <p:slideViewPr>
    <p:cSldViewPr snapToGrid="0">
      <p:cViewPr varScale="1">
        <p:scale>
          <a:sx n="80" d="100"/>
          <a:sy n="80" d="100"/>
        </p:scale>
        <p:origin x="58" y="91"/>
      </p:cViewPr>
      <p:guideLst/>
    </p:cSldViewPr>
  </p:slideViewPr>
  <p:outlineViewPr>
    <p:cViewPr>
      <p:scale>
        <a:sx n="33" d="100"/>
        <a:sy n="33" d="100"/>
      </p:scale>
      <p:origin x="0" y="-12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ken, Nathan" userId="910761b4-d3dd-41a5-8446-feac3a8d7042" providerId="ADAL" clId="{95D05832-1539-4BEC-86D6-3AC6549A3B42}"/>
    <pc:docChg chg="custSel addSld delSld modSld">
      <pc:chgData name="Bakken, Nathan" userId="910761b4-d3dd-41a5-8446-feac3a8d7042" providerId="ADAL" clId="{95D05832-1539-4BEC-86D6-3AC6549A3B42}" dt="2024-08-16T19:50:53.994" v="1712" actId="20577"/>
      <pc:docMkLst>
        <pc:docMk/>
      </pc:docMkLst>
      <pc:sldChg chg="del">
        <pc:chgData name="Bakken, Nathan" userId="910761b4-d3dd-41a5-8446-feac3a8d7042" providerId="ADAL" clId="{95D05832-1539-4BEC-86D6-3AC6549A3B42}" dt="2024-08-16T19:15:06.134" v="477" actId="47"/>
        <pc:sldMkLst>
          <pc:docMk/>
          <pc:sldMk cId="427442137" sldId="263"/>
        </pc:sldMkLst>
      </pc:sldChg>
      <pc:sldChg chg="modSp mod">
        <pc:chgData name="Bakken, Nathan" userId="910761b4-d3dd-41a5-8446-feac3a8d7042" providerId="ADAL" clId="{95D05832-1539-4BEC-86D6-3AC6549A3B42}" dt="2024-08-16T19:21:25.868" v="581" actId="20577"/>
        <pc:sldMkLst>
          <pc:docMk/>
          <pc:sldMk cId="2798851806" sldId="268"/>
        </pc:sldMkLst>
        <pc:spChg chg="mod">
          <ac:chgData name="Bakken, Nathan" userId="910761b4-d3dd-41a5-8446-feac3a8d7042" providerId="ADAL" clId="{95D05832-1539-4BEC-86D6-3AC6549A3B42}" dt="2024-08-16T19:21:25.868" v="581" actId="20577"/>
          <ac:spMkLst>
            <pc:docMk/>
            <pc:sldMk cId="2798851806" sldId="268"/>
            <ac:spMk id="3" creationId="{00000000-0000-0000-0000-000000000000}"/>
          </ac:spMkLst>
        </pc:spChg>
      </pc:sldChg>
      <pc:sldChg chg="del">
        <pc:chgData name="Bakken, Nathan" userId="910761b4-d3dd-41a5-8446-feac3a8d7042" providerId="ADAL" clId="{95D05832-1539-4BEC-86D6-3AC6549A3B42}" dt="2024-08-16T19:15:03.767" v="476" actId="47"/>
        <pc:sldMkLst>
          <pc:docMk/>
          <pc:sldMk cId="2255353031" sldId="947"/>
        </pc:sldMkLst>
      </pc:sldChg>
      <pc:sldChg chg="modSp mod">
        <pc:chgData name="Bakken, Nathan" userId="910761b4-d3dd-41a5-8446-feac3a8d7042" providerId="ADAL" clId="{95D05832-1539-4BEC-86D6-3AC6549A3B42}" dt="2024-08-16T18:44:03.613" v="116" actId="20577"/>
        <pc:sldMkLst>
          <pc:docMk/>
          <pc:sldMk cId="3151331152" sldId="952"/>
        </pc:sldMkLst>
        <pc:spChg chg="mod">
          <ac:chgData name="Bakken, Nathan" userId="910761b4-d3dd-41a5-8446-feac3a8d7042" providerId="ADAL" clId="{95D05832-1539-4BEC-86D6-3AC6549A3B42}" dt="2024-08-16T18:44:03.613" v="116" actId="20577"/>
          <ac:spMkLst>
            <pc:docMk/>
            <pc:sldMk cId="3151331152" sldId="952"/>
            <ac:spMk id="2" creationId="{52316AF3-2D63-7043-B862-239247E68B6E}"/>
          </ac:spMkLst>
        </pc:spChg>
        <pc:spChg chg="mod">
          <ac:chgData name="Bakken, Nathan" userId="910761b4-d3dd-41a5-8446-feac3a8d7042" providerId="ADAL" clId="{95D05832-1539-4BEC-86D6-3AC6549A3B42}" dt="2024-08-16T18:43:22.272" v="47" actId="313"/>
          <ac:spMkLst>
            <pc:docMk/>
            <pc:sldMk cId="3151331152" sldId="952"/>
            <ac:spMk id="3" creationId="{9832F616-EF4C-8844-8AE1-66EE0B8459D3}"/>
          </ac:spMkLst>
        </pc:spChg>
      </pc:sldChg>
      <pc:sldChg chg="del">
        <pc:chgData name="Bakken, Nathan" userId="910761b4-d3dd-41a5-8446-feac3a8d7042" providerId="ADAL" clId="{95D05832-1539-4BEC-86D6-3AC6549A3B42}" dt="2024-08-16T19:15:22.384" v="479" actId="47"/>
        <pc:sldMkLst>
          <pc:docMk/>
          <pc:sldMk cId="2000651446" sldId="955"/>
        </pc:sldMkLst>
      </pc:sldChg>
      <pc:sldChg chg="del">
        <pc:chgData name="Bakken, Nathan" userId="910761b4-d3dd-41a5-8446-feac3a8d7042" providerId="ADAL" clId="{95D05832-1539-4BEC-86D6-3AC6549A3B42}" dt="2024-08-16T19:15:24.198" v="480" actId="47"/>
        <pc:sldMkLst>
          <pc:docMk/>
          <pc:sldMk cId="3368750135" sldId="956"/>
        </pc:sldMkLst>
      </pc:sldChg>
      <pc:sldChg chg="del">
        <pc:chgData name="Bakken, Nathan" userId="910761b4-d3dd-41a5-8446-feac3a8d7042" providerId="ADAL" clId="{95D05832-1539-4BEC-86D6-3AC6549A3B42}" dt="2024-08-16T19:15:31.880" v="482" actId="47"/>
        <pc:sldMkLst>
          <pc:docMk/>
          <pc:sldMk cId="3563201390" sldId="957"/>
        </pc:sldMkLst>
      </pc:sldChg>
      <pc:sldChg chg="del">
        <pc:chgData name="Bakken, Nathan" userId="910761b4-d3dd-41a5-8446-feac3a8d7042" providerId="ADAL" clId="{95D05832-1539-4BEC-86D6-3AC6549A3B42}" dt="2024-08-16T19:15:20.326" v="478" actId="47"/>
        <pc:sldMkLst>
          <pc:docMk/>
          <pc:sldMk cId="1084696948" sldId="958"/>
        </pc:sldMkLst>
      </pc:sldChg>
      <pc:sldChg chg="del">
        <pc:chgData name="Bakken, Nathan" userId="910761b4-d3dd-41a5-8446-feac3a8d7042" providerId="ADAL" clId="{95D05832-1539-4BEC-86D6-3AC6549A3B42}" dt="2024-08-16T19:20:29.528" v="491" actId="47"/>
        <pc:sldMkLst>
          <pc:docMk/>
          <pc:sldMk cId="2298083896" sldId="959"/>
        </pc:sldMkLst>
      </pc:sldChg>
      <pc:sldChg chg="del">
        <pc:chgData name="Bakken, Nathan" userId="910761b4-d3dd-41a5-8446-feac3a8d7042" providerId="ADAL" clId="{95D05832-1539-4BEC-86D6-3AC6549A3B42}" dt="2024-08-16T19:15:26.607" v="481" actId="47"/>
        <pc:sldMkLst>
          <pc:docMk/>
          <pc:sldMk cId="247711557" sldId="960"/>
        </pc:sldMkLst>
      </pc:sldChg>
      <pc:sldChg chg="del">
        <pc:chgData name="Bakken, Nathan" userId="910761b4-d3dd-41a5-8446-feac3a8d7042" providerId="ADAL" clId="{95D05832-1539-4BEC-86D6-3AC6549A3B42}" dt="2024-08-16T19:20:18.122" v="490" actId="47"/>
        <pc:sldMkLst>
          <pc:docMk/>
          <pc:sldMk cId="1286261992" sldId="966"/>
        </pc:sldMkLst>
      </pc:sldChg>
      <pc:sldChg chg="del">
        <pc:chgData name="Bakken, Nathan" userId="910761b4-d3dd-41a5-8446-feac3a8d7042" providerId="ADAL" clId="{95D05832-1539-4BEC-86D6-3AC6549A3B42}" dt="2024-08-16T19:18:25.459" v="485" actId="47"/>
        <pc:sldMkLst>
          <pc:docMk/>
          <pc:sldMk cId="2886181492" sldId="967"/>
        </pc:sldMkLst>
      </pc:sldChg>
      <pc:sldChg chg="del">
        <pc:chgData name="Bakken, Nathan" userId="910761b4-d3dd-41a5-8446-feac3a8d7042" providerId="ADAL" clId="{95D05832-1539-4BEC-86D6-3AC6549A3B42}" dt="2024-08-16T19:15:55.040" v="483" actId="47"/>
        <pc:sldMkLst>
          <pc:docMk/>
          <pc:sldMk cId="1784243891" sldId="968"/>
        </pc:sldMkLst>
      </pc:sldChg>
      <pc:sldChg chg="del">
        <pc:chgData name="Bakken, Nathan" userId="910761b4-d3dd-41a5-8446-feac3a8d7042" providerId="ADAL" clId="{95D05832-1539-4BEC-86D6-3AC6549A3B42}" dt="2024-08-16T19:18:20.430" v="484" actId="47"/>
        <pc:sldMkLst>
          <pc:docMk/>
          <pc:sldMk cId="894354404" sldId="969"/>
        </pc:sldMkLst>
      </pc:sldChg>
      <pc:sldChg chg="del">
        <pc:chgData name="Bakken, Nathan" userId="910761b4-d3dd-41a5-8446-feac3a8d7042" providerId="ADAL" clId="{95D05832-1539-4BEC-86D6-3AC6549A3B42}" dt="2024-08-16T19:18:37.530" v="487" actId="47"/>
        <pc:sldMkLst>
          <pc:docMk/>
          <pc:sldMk cId="1911366962" sldId="970"/>
        </pc:sldMkLst>
      </pc:sldChg>
      <pc:sldChg chg="del">
        <pc:chgData name="Bakken, Nathan" userId="910761b4-d3dd-41a5-8446-feac3a8d7042" providerId="ADAL" clId="{95D05832-1539-4BEC-86D6-3AC6549A3B42}" dt="2024-08-16T19:18:41.075" v="488" actId="47"/>
        <pc:sldMkLst>
          <pc:docMk/>
          <pc:sldMk cId="2203810522" sldId="972"/>
        </pc:sldMkLst>
      </pc:sldChg>
      <pc:sldChg chg="del">
        <pc:chgData name="Bakken, Nathan" userId="910761b4-d3dd-41a5-8446-feac3a8d7042" providerId="ADAL" clId="{95D05832-1539-4BEC-86D6-3AC6549A3B42}" dt="2024-08-16T19:20:37.464" v="492" actId="47"/>
        <pc:sldMkLst>
          <pc:docMk/>
          <pc:sldMk cId="642761582" sldId="973"/>
        </pc:sldMkLst>
      </pc:sldChg>
      <pc:sldChg chg="del">
        <pc:chgData name="Bakken, Nathan" userId="910761b4-d3dd-41a5-8446-feac3a8d7042" providerId="ADAL" clId="{95D05832-1539-4BEC-86D6-3AC6549A3B42}" dt="2024-08-16T19:18:32.917" v="486" actId="47"/>
        <pc:sldMkLst>
          <pc:docMk/>
          <pc:sldMk cId="2403066020" sldId="975"/>
        </pc:sldMkLst>
      </pc:sldChg>
      <pc:sldChg chg="del">
        <pc:chgData name="Bakken, Nathan" userId="910761b4-d3dd-41a5-8446-feac3a8d7042" providerId="ADAL" clId="{95D05832-1539-4BEC-86D6-3AC6549A3B42}" dt="2024-08-16T19:20:15.903" v="489" actId="47"/>
        <pc:sldMkLst>
          <pc:docMk/>
          <pc:sldMk cId="1899561507" sldId="976"/>
        </pc:sldMkLst>
      </pc:sldChg>
      <pc:sldChg chg="addSp modSp mod">
        <pc:chgData name="Bakken, Nathan" userId="910761b4-d3dd-41a5-8446-feac3a8d7042" providerId="ADAL" clId="{95D05832-1539-4BEC-86D6-3AC6549A3B42}" dt="2024-08-16T19:14:29.930" v="475" actId="1076"/>
        <pc:sldMkLst>
          <pc:docMk/>
          <pc:sldMk cId="4229327763" sldId="977"/>
        </pc:sldMkLst>
        <pc:spChg chg="mod">
          <ac:chgData name="Bakken, Nathan" userId="910761b4-d3dd-41a5-8446-feac3a8d7042" providerId="ADAL" clId="{95D05832-1539-4BEC-86D6-3AC6549A3B42}" dt="2024-08-16T18:57:09.183" v="162" actId="313"/>
          <ac:spMkLst>
            <pc:docMk/>
            <pc:sldMk cId="4229327763" sldId="977"/>
            <ac:spMk id="5" creationId="{9B7CD61E-7749-724C-C16D-967B6FDD0C33}"/>
          </ac:spMkLst>
        </pc:spChg>
        <pc:spChg chg="mod">
          <ac:chgData name="Bakken, Nathan" userId="910761b4-d3dd-41a5-8446-feac3a8d7042" providerId="ADAL" clId="{95D05832-1539-4BEC-86D6-3AC6549A3B42}" dt="2024-08-16T19:13:10.107" v="371" actId="14100"/>
          <ac:spMkLst>
            <pc:docMk/>
            <pc:sldMk cId="4229327763" sldId="977"/>
            <ac:spMk id="6" creationId="{A5EABCFB-AC47-1EB6-5502-78022E9502AD}"/>
          </ac:spMkLst>
        </pc:spChg>
        <pc:picChg chg="add mod">
          <ac:chgData name="Bakken, Nathan" userId="910761b4-d3dd-41a5-8446-feac3a8d7042" providerId="ADAL" clId="{95D05832-1539-4BEC-86D6-3AC6549A3B42}" dt="2024-08-16T19:14:29.930" v="475" actId="1076"/>
          <ac:picMkLst>
            <pc:docMk/>
            <pc:sldMk cId="4229327763" sldId="977"/>
            <ac:picMk id="3" creationId="{1A9E090D-9B16-7520-345B-D9E29AF8F33E}"/>
          </ac:picMkLst>
        </pc:picChg>
      </pc:sldChg>
      <pc:sldChg chg="addSp modSp new mod modClrScheme chgLayout">
        <pc:chgData name="Bakken, Nathan" userId="910761b4-d3dd-41a5-8446-feac3a8d7042" providerId="ADAL" clId="{95D05832-1539-4BEC-86D6-3AC6549A3B42}" dt="2024-08-16T19:50:13.535" v="1694" actId="20577"/>
        <pc:sldMkLst>
          <pc:docMk/>
          <pc:sldMk cId="3745345950" sldId="978"/>
        </pc:sldMkLst>
        <pc:spChg chg="mod">
          <ac:chgData name="Bakken, Nathan" userId="910761b4-d3dd-41a5-8446-feac3a8d7042" providerId="ADAL" clId="{95D05832-1539-4BEC-86D6-3AC6549A3B42}" dt="2024-08-16T19:49:37.674" v="1643" actId="26606"/>
          <ac:spMkLst>
            <pc:docMk/>
            <pc:sldMk cId="3745345950" sldId="978"/>
            <ac:spMk id="2" creationId="{4A55A3AE-C026-E982-74C3-D7AD0B2807D0}"/>
          </ac:spMkLst>
        </pc:spChg>
        <pc:spChg chg="mod ord">
          <ac:chgData name="Bakken, Nathan" userId="910761b4-d3dd-41a5-8446-feac3a8d7042" providerId="ADAL" clId="{95D05832-1539-4BEC-86D6-3AC6549A3B42}" dt="2024-08-16T19:49:47.725" v="1647" actId="20577"/>
          <ac:spMkLst>
            <pc:docMk/>
            <pc:sldMk cId="3745345950" sldId="978"/>
            <ac:spMk id="3" creationId="{2C99CCE3-6963-8CCC-2BE9-6ED6CC4A36E7}"/>
          </ac:spMkLst>
        </pc:spChg>
        <pc:spChg chg="mod">
          <ac:chgData name="Bakken, Nathan" userId="910761b4-d3dd-41a5-8446-feac3a8d7042" providerId="ADAL" clId="{95D05832-1539-4BEC-86D6-3AC6549A3B42}" dt="2024-08-16T19:49:37.674" v="1643" actId="26606"/>
          <ac:spMkLst>
            <pc:docMk/>
            <pc:sldMk cId="3745345950" sldId="978"/>
            <ac:spMk id="4" creationId="{40A715AC-CDB1-7406-935A-BF54F73F501F}"/>
          </ac:spMkLst>
        </pc:spChg>
        <pc:spChg chg="add mod">
          <ac:chgData name="Bakken, Nathan" userId="910761b4-d3dd-41a5-8446-feac3a8d7042" providerId="ADAL" clId="{95D05832-1539-4BEC-86D6-3AC6549A3B42}" dt="2024-08-16T19:49:58.088" v="1665" actId="20577"/>
          <ac:spMkLst>
            <pc:docMk/>
            <pc:sldMk cId="3745345950" sldId="978"/>
            <ac:spMk id="17" creationId="{A1AC59C0-9802-AFD3-F865-2245C0397BF8}"/>
          </ac:spMkLst>
        </pc:spChg>
        <pc:spChg chg="add mod">
          <ac:chgData name="Bakken, Nathan" userId="910761b4-d3dd-41a5-8446-feac3a8d7042" providerId="ADAL" clId="{95D05832-1539-4BEC-86D6-3AC6549A3B42}" dt="2024-08-16T19:50:01.667" v="1675" actId="20577"/>
          <ac:spMkLst>
            <pc:docMk/>
            <pc:sldMk cId="3745345950" sldId="978"/>
            <ac:spMk id="19" creationId="{A85F14FB-8B49-5F63-1A15-C00F50E5CD2B}"/>
          </ac:spMkLst>
        </pc:spChg>
        <pc:spChg chg="add mod">
          <ac:chgData name="Bakken, Nathan" userId="910761b4-d3dd-41a5-8446-feac3a8d7042" providerId="ADAL" clId="{95D05832-1539-4BEC-86D6-3AC6549A3B42}" dt="2024-08-16T19:50:13.535" v="1694" actId="20577"/>
          <ac:spMkLst>
            <pc:docMk/>
            <pc:sldMk cId="3745345950" sldId="978"/>
            <ac:spMk id="21" creationId="{605882D7-9181-E2D7-3A11-F8F52FDC8809}"/>
          </ac:spMkLst>
        </pc:spChg>
        <pc:picChg chg="add mod">
          <ac:chgData name="Bakken, Nathan" userId="910761b4-d3dd-41a5-8446-feac3a8d7042" providerId="ADAL" clId="{95D05832-1539-4BEC-86D6-3AC6549A3B42}" dt="2024-08-16T19:49:37.674" v="1643" actId="26606"/>
          <ac:picMkLst>
            <pc:docMk/>
            <pc:sldMk cId="3745345950" sldId="978"/>
            <ac:picMk id="6" creationId="{75CACEEC-8A6F-873A-93F0-CF2F7DFE868F}"/>
          </ac:picMkLst>
        </pc:picChg>
        <pc:picChg chg="add mod ord">
          <ac:chgData name="Bakken, Nathan" userId="910761b4-d3dd-41a5-8446-feac3a8d7042" providerId="ADAL" clId="{95D05832-1539-4BEC-86D6-3AC6549A3B42}" dt="2024-08-16T19:49:37.674" v="1643" actId="26606"/>
          <ac:picMkLst>
            <pc:docMk/>
            <pc:sldMk cId="3745345950" sldId="978"/>
            <ac:picMk id="8" creationId="{C345CD43-F9C3-E4AA-635F-F9CE298571A0}"/>
          </ac:picMkLst>
        </pc:picChg>
        <pc:picChg chg="add mod">
          <ac:chgData name="Bakken, Nathan" userId="910761b4-d3dd-41a5-8446-feac3a8d7042" providerId="ADAL" clId="{95D05832-1539-4BEC-86D6-3AC6549A3B42}" dt="2024-08-16T19:49:37.674" v="1643" actId="26606"/>
          <ac:picMkLst>
            <pc:docMk/>
            <pc:sldMk cId="3745345950" sldId="978"/>
            <ac:picMk id="10" creationId="{FED29453-0AD2-3213-07F1-EC6DC662FA15}"/>
          </ac:picMkLst>
        </pc:picChg>
        <pc:picChg chg="add mod">
          <ac:chgData name="Bakken, Nathan" userId="910761b4-d3dd-41a5-8446-feac3a8d7042" providerId="ADAL" clId="{95D05832-1539-4BEC-86D6-3AC6549A3B42}" dt="2024-08-16T19:49:37.674" v="1643" actId="26606"/>
          <ac:picMkLst>
            <pc:docMk/>
            <pc:sldMk cId="3745345950" sldId="978"/>
            <ac:picMk id="12" creationId="{875055B4-8619-EFD2-D10B-24B7DF8CB1A5}"/>
          </ac:picMkLst>
        </pc:picChg>
      </pc:sldChg>
      <pc:sldChg chg="addSp delSp modSp new mod">
        <pc:chgData name="Bakken, Nathan" userId="910761b4-d3dd-41a5-8446-feac3a8d7042" providerId="ADAL" clId="{95D05832-1539-4BEC-86D6-3AC6549A3B42}" dt="2024-08-16T19:50:53.994" v="1712" actId="20577"/>
        <pc:sldMkLst>
          <pc:docMk/>
          <pc:sldMk cId="2866512941" sldId="979"/>
        </pc:sldMkLst>
        <pc:spChg chg="mod">
          <ac:chgData name="Bakken, Nathan" userId="910761b4-d3dd-41a5-8446-feac3a8d7042" providerId="ADAL" clId="{95D05832-1539-4BEC-86D6-3AC6549A3B42}" dt="2024-08-16T19:47:32.391" v="1642" actId="26606"/>
          <ac:spMkLst>
            <pc:docMk/>
            <pc:sldMk cId="2866512941" sldId="979"/>
            <ac:spMk id="2" creationId="{FF0651A5-D199-889F-C1B3-A76E3F6E1AB2}"/>
          </ac:spMkLst>
        </pc:spChg>
        <pc:spChg chg="del mod">
          <ac:chgData name="Bakken, Nathan" userId="910761b4-d3dd-41a5-8446-feac3a8d7042" providerId="ADAL" clId="{95D05832-1539-4BEC-86D6-3AC6549A3B42}" dt="2024-08-16T19:47:32.391" v="1642" actId="26606"/>
          <ac:spMkLst>
            <pc:docMk/>
            <pc:sldMk cId="2866512941" sldId="979"/>
            <ac:spMk id="3" creationId="{659E2476-6702-6C9C-6A74-B9AABEB653FB}"/>
          </ac:spMkLst>
        </pc:spChg>
        <pc:spChg chg="mod">
          <ac:chgData name="Bakken, Nathan" userId="910761b4-d3dd-41a5-8446-feac3a8d7042" providerId="ADAL" clId="{95D05832-1539-4BEC-86D6-3AC6549A3B42}" dt="2024-08-16T19:47:32.391" v="1642" actId="26606"/>
          <ac:spMkLst>
            <pc:docMk/>
            <pc:sldMk cId="2866512941" sldId="979"/>
            <ac:spMk id="4" creationId="{E082973B-C8BE-20C5-6149-0F773278CB54}"/>
          </ac:spMkLst>
        </pc:spChg>
        <pc:graphicFrameChg chg="add mod">
          <ac:chgData name="Bakken, Nathan" userId="910761b4-d3dd-41a5-8446-feac3a8d7042" providerId="ADAL" clId="{95D05832-1539-4BEC-86D6-3AC6549A3B42}" dt="2024-08-16T19:50:53.994" v="1712" actId="20577"/>
          <ac:graphicFrameMkLst>
            <pc:docMk/>
            <pc:sldMk cId="2866512941" sldId="979"/>
            <ac:graphicFrameMk id="6" creationId="{08105646-944D-6536-0A32-F630B224F13B}"/>
          </ac:graphicFrameMkLst>
        </pc:graphicFrameChg>
      </pc:sldChg>
      <pc:sldChg chg="addSp modSp new mod modClrScheme chgLayout">
        <pc:chgData name="Bakken, Nathan" userId="910761b4-d3dd-41a5-8446-feac3a8d7042" providerId="ADAL" clId="{95D05832-1539-4BEC-86D6-3AC6549A3B42}" dt="2024-08-16T19:38:56.691" v="1374" actId="26606"/>
        <pc:sldMkLst>
          <pc:docMk/>
          <pc:sldMk cId="3657012251" sldId="980"/>
        </pc:sldMkLst>
        <pc:spChg chg="mod">
          <ac:chgData name="Bakken, Nathan" userId="910761b4-d3dd-41a5-8446-feac3a8d7042" providerId="ADAL" clId="{95D05832-1539-4BEC-86D6-3AC6549A3B42}" dt="2024-08-16T19:38:56.691" v="1374" actId="26606"/>
          <ac:spMkLst>
            <pc:docMk/>
            <pc:sldMk cId="3657012251" sldId="980"/>
            <ac:spMk id="2" creationId="{BC2E15AA-A251-3E25-82F7-91FA4940E350}"/>
          </ac:spMkLst>
        </pc:spChg>
        <pc:spChg chg="mod">
          <ac:chgData name="Bakken, Nathan" userId="910761b4-d3dd-41a5-8446-feac3a8d7042" providerId="ADAL" clId="{95D05832-1539-4BEC-86D6-3AC6549A3B42}" dt="2024-08-16T19:38:56.691" v="1374" actId="26606"/>
          <ac:spMkLst>
            <pc:docMk/>
            <pc:sldMk cId="3657012251" sldId="980"/>
            <ac:spMk id="3" creationId="{917D8D2C-1C2F-2337-E83E-2EFE2E98D920}"/>
          </ac:spMkLst>
        </pc:spChg>
        <pc:spChg chg="mod ord">
          <ac:chgData name="Bakken, Nathan" userId="910761b4-d3dd-41a5-8446-feac3a8d7042" providerId="ADAL" clId="{95D05832-1539-4BEC-86D6-3AC6549A3B42}" dt="2024-08-16T19:38:56.691" v="1374" actId="26606"/>
          <ac:spMkLst>
            <pc:docMk/>
            <pc:sldMk cId="3657012251" sldId="980"/>
            <ac:spMk id="4" creationId="{AA8ECB15-66D2-5D29-A885-1DACCB34FD0D}"/>
          </ac:spMkLst>
        </pc:spChg>
        <pc:picChg chg="add mod">
          <ac:chgData name="Bakken, Nathan" userId="910761b4-d3dd-41a5-8446-feac3a8d7042" providerId="ADAL" clId="{95D05832-1539-4BEC-86D6-3AC6549A3B42}" dt="2024-08-16T19:38:56.691" v="1374" actId="26606"/>
          <ac:picMkLst>
            <pc:docMk/>
            <pc:sldMk cId="3657012251" sldId="980"/>
            <ac:picMk id="6" creationId="{701DB13E-AC06-AC08-5CD6-4240DE59BA4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24369-A942-44D3-8523-89001070134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B724A5-0268-4122-BF22-D22C08AB088E}">
      <dgm:prSet/>
      <dgm:spPr/>
      <dgm:t>
        <a:bodyPr/>
        <a:lstStyle/>
        <a:p>
          <a:r>
            <a:rPr lang="en-US"/>
            <a:t>Printed information can get outdated between service changes.</a:t>
          </a:r>
        </a:p>
      </dgm:t>
    </dgm:pt>
    <dgm:pt modelId="{CF379063-C527-40D9-BD6F-DADB90F75738}" type="parTrans" cxnId="{61A6FA53-09CC-4796-9B2F-B110C44D4FC5}">
      <dgm:prSet/>
      <dgm:spPr/>
      <dgm:t>
        <a:bodyPr/>
        <a:lstStyle/>
        <a:p>
          <a:endParaRPr lang="en-US"/>
        </a:p>
      </dgm:t>
    </dgm:pt>
    <dgm:pt modelId="{DB077603-755E-4407-8F0B-7DC093D19324}" type="sibTrans" cxnId="{61A6FA53-09CC-4796-9B2F-B110C44D4FC5}">
      <dgm:prSet/>
      <dgm:spPr/>
      <dgm:t>
        <a:bodyPr/>
        <a:lstStyle/>
        <a:p>
          <a:endParaRPr lang="en-US"/>
        </a:p>
      </dgm:t>
    </dgm:pt>
    <dgm:pt modelId="{C19E4292-68CF-4419-B732-200A2C30BF09}">
      <dgm:prSet/>
      <dgm:spPr/>
      <dgm:t>
        <a:bodyPr/>
        <a:lstStyle/>
        <a:p>
          <a:r>
            <a:rPr lang="en-US" dirty="0"/>
            <a:t>Advancement of technology and online tools.</a:t>
          </a:r>
        </a:p>
      </dgm:t>
    </dgm:pt>
    <dgm:pt modelId="{DEF717AC-E31F-4BCE-A98E-D1B3559D33B2}" type="parTrans" cxnId="{D2825EDC-C358-46B1-B17C-B407E12AE4E7}">
      <dgm:prSet/>
      <dgm:spPr/>
      <dgm:t>
        <a:bodyPr/>
        <a:lstStyle/>
        <a:p>
          <a:endParaRPr lang="en-US"/>
        </a:p>
      </dgm:t>
    </dgm:pt>
    <dgm:pt modelId="{3AFC00C4-B7A7-46EF-BA56-6FF2C40CB11D}" type="sibTrans" cxnId="{D2825EDC-C358-46B1-B17C-B407E12AE4E7}">
      <dgm:prSet/>
      <dgm:spPr/>
      <dgm:t>
        <a:bodyPr/>
        <a:lstStyle/>
        <a:p>
          <a:endParaRPr lang="en-US"/>
        </a:p>
      </dgm:t>
    </dgm:pt>
    <dgm:pt modelId="{B0E936BA-F4A1-4EC4-9C13-AF89A5D9C531}">
      <dgm:prSet/>
      <dgm:spPr/>
      <dgm:t>
        <a:bodyPr/>
        <a:lstStyle/>
        <a:p>
          <a:r>
            <a:rPr lang="en-US"/>
            <a:t>Printing Contract</a:t>
          </a:r>
        </a:p>
      </dgm:t>
    </dgm:pt>
    <dgm:pt modelId="{13A63AFC-888F-44B9-BAE7-CC2A01E54F13}" type="parTrans" cxnId="{72564A14-34F9-49F6-AC9F-1026A0A19C53}">
      <dgm:prSet/>
      <dgm:spPr/>
      <dgm:t>
        <a:bodyPr/>
        <a:lstStyle/>
        <a:p>
          <a:endParaRPr lang="en-US"/>
        </a:p>
      </dgm:t>
    </dgm:pt>
    <dgm:pt modelId="{D968E587-6964-4DA6-AE95-18C42825C27B}" type="sibTrans" cxnId="{72564A14-34F9-49F6-AC9F-1026A0A19C53}">
      <dgm:prSet/>
      <dgm:spPr/>
      <dgm:t>
        <a:bodyPr/>
        <a:lstStyle/>
        <a:p>
          <a:endParaRPr lang="en-US"/>
        </a:p>
      </dgm:t>
    </dgm:pt>
    <dgm:pt modelId="{67FCD0F7-CCBF-40C2-950E-F99A15B3EF48}" type="pres">
      <dgm:prSet presAssocID="{F8C24369-A942-44D3-8523-890010701344}" presName="root" presStyleCnt="0">
        <dgm:presLayoutVars>
          <dgm:dir/>
          <dgm:resizeHandles val="exact"/>
        </dgm:presLayoutVars>
      </dgm:prSet>
      <dgm:spPr/>
    </dgm:pt>
    <dgm:pt modelId="{770A0EE2-0FDF-4B67-9B4A-78668D25FF5C}" type="pres">
      <dgm:prSet presAssocID="{FEB724A5-0268-4122-BF22-D22C08AB088E}" presName="compNode" presStyleCnt="0"/>
      <dgm:spPr/>
    </dgm:pt>
    <dgm:pt modelId="{B4482925-BDA1-4A68-B5C5-4A678EBC8B12}" type="pres">
      <dgm:prSet presAssocID="{FEB724A5-0268-4122-BF22-D22C08AB088E}" presName="bgRect" presStyleLbl="bgShp" presStyleIdx="0" presStyleCnt="3"/>
      <dgm:spPr/>
    </dgm:pt>
    <dgm:pt modelId="{4091ED38-1240-4DB6-A6FC-A74075962DF9}" type="pres">
      <dgm:prSet presAssocID="{FEB724A5-0268-4122-BF22-D22C08AB08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2F4394F9-F7A5-4366-8682-0C64008CBAB8}" type="pres">
      <dgm:prSet presAssocID="{FEB724A5-0268-4122-BF22-D22C08AB088E}" presName="spaceRect" presStyleCnt="0"/>
      <dgm:spPr/>
    </dgm:pt>
    <dgm:pt modelId="{9AB3A712-4775-47F8-98BB-D5C7344C924A}" type="pres">
      <dgm:prSet presAssocID="{FEB724A5-0268-4122-BF22-D22C08AB088E}" presName="parTx" presStyleLbl="revTx" presStyleIdx="0" presStyleCnt="3">
        <dgm:presLayoutVars>
          <dgm:chMax val="0"/>
          <dgm:chPref val="0"/>
        </dgm:presLayoutVars>
      </dgm:prSet>
      <dgm:spPr/>
    </dgm:pt>
    <dgm:pt modelId="{D4CE284B-13EB-4996-ACFF-0CD116DE587E}" type="pres">
      <dgm:prSet presAssocID="{DB077603-755E-4407-8F0B-7DC093D19324}" presName="sibTrans" presStyleCnt="0"/>
      <dgm:spPr/>
    </dgm:pt>
    <dgm:pt modelId="{26638EE9-0713-4DF1-8520-61018895CB92}" type="pres">
      <dgm:prSet presAssocID="{C19E4292-68CF-4419-B732-200A2C30BF09}" presName="compNode" presStyleCnt="0"/>
      <dgm:spPr/>
    </dgm:pt>
    <dgm:pt modelId="{71615B4F-AB88-473A-A0C8-1858664B2992}" type="pres">
      <dgm:prSet presAssocID="{C19E4292-68CF-4419-B732-200A2C30BF09}" presName="bgRect" presStyleLbl="bgShp" presStyleIdx="1" presStyleCnt="3"/>
      <dgm:spPr/>
    </dgm:pt>
    <dgm:pt modelId="{50D3E955-1850-4111-B92B-F404C304D57A}" type="pres">
      <dgm:prSet presAssocID="{C19E4292-68CF-4419-B732-200A2C30BF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52D3F8D-73F6-4048-B75B-4710807B8E4B}" type="pres">
      <dgm:prSet presAssocID="{C19E4292-68CF-4419-B732-200A2C30BF09}" presName="spaceRect" presStyleCnt="0"/>
      <dgm:spPr/>
    </dgm:pt>
    <dgm:pt modelId="{EFE8885D-087F-479D-A7C0-16A2A7DE2626}" type="pres">
      <dgm:prSet presAssocID="{C19E4292-68CF-4419-B732-200A2C30BF09}" presName="parTx" presStyleLbl="revTx" presStyleIdx="1" presStyleCnt="3">
        <dgm:presLayoutVars>
          <dgm:chMax val="0"/>
          <dgm:chPref val="0"/>
        </dgm:presLayoutVars>
      </dgm:prSet>
      <dgm:spPr/>
    </dgm:pt>
    <dgm:pt modelId="{29620D8E-888D-475A-85E7-DD5E0C9AF706}" type="pres">
      <dgm:prSet presAssocID="{3AFC00C4-B7A7-46EF-BA56-6FF2C40CB11D}" presName="sibTrans" presStyleCnt="0"/>
      <dgm:spPr/>
    </dgm:pt>
    <dgm:pt modelId="{ACB8EBEC-DFA2-418E-BC81-07C4CA70B439}" type="pres">
      <dgm:prSet presAssocID="{B0E936BA-F4A1-4EC4-9C13-AF89A5D9C531}" presName="compNode" presStyleCnt="0"/>
      <dgm:spPr/>
    </dgm:pt>
    <dgm:pt modelId="{335DB5DF-0621-4C7C-8B8A-6E515B32FBF0}" type="pres">
      <dgm:prSet presAssocID="{B0E936BA-F4A1-4EC4-9C13-AF89A5D9C531}" presName="bgRect" presStyleLbl="bgShp" presStyleIdx="2" presStyleCnt="3"/>
      <dgm:spPr/>
    </dgm:pt>
    <dgm:pt modelId="{9CF39528-7F57-4A55-A711-C65563BDC443}" type="pres">
      <dgm:prSet presAssocID="{B0E936BA-F4A1-4EC4-9C13-AF89A5D9C5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C9FD2A6-0750-44A8-A6B7-FD31E4360E93}" type="pres">
      <dgm:prSet presAssocID="{B0E936BA-F4A1-4EC4-9C13-AF89A5D9C531}" presName="spaceRect" presStyleCnt="0"/>
      <dgm:spPr/>
    </dgm:pt>
    <dgm:pt modelId="{F1EC0684-19CE-405E-A456-860E028FF29A}" type="pres">
      <dgm:prSet presAssocID="{B0E936BA-F4A1-4EC4-9C13-AF89A5D9C53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2564A14-34F9-49F6-AC9F-1026A0A19C53}" srcId="{F8C24369-A942-44D3-8523-890010701344}" destId="{B0E936BA-F4A1-4EC4-9C13-AF89A5D9C531}" srcOrd="2" destOrd="0" parTransId="{13A63AFC-888F-44B9-BAE7-CC2A01E54F13}" sibTransId="{D968E587-6964-4DA6-AE95-18C42825C27B}"/>
    <dgm:cxn modelId="{435C551D-57CD-4C08-B526-6B4915A0CD6E}" type="presOf" srcId="{C19E4292-68CF-4419-B732-200A2C30BF09}" destId="{EFE8885D-087F-479D-A7C0-16A2A7DE2626}" srcOrd="0" destOrd="0" presId="urn:microsoft.com/office/officeart/2018/2/layout/IconVerticalSolidList"/>
    <dgm:cxn modelId="{61A6FA53-09CC-4796-9B2F-B110C44D4FC5}" srcId="{F8C24369-A942-44D3-8523-890010701344}" destId="{FEB724A5-0268-4122-BF22-D22C08AB088E}" srcOrd="0" destOrd="0" parTransId="{CF379063-C527-40D9-BD6F-DADB90F75738}" sibTransId="{DB077603-755E-4407-8F0B-7DC093D19324}"/>
    <dgm:cxn modelId="{A7026AD9-7192-4920-A1AF-7F9481BD2F17}" type="presOf" srcId="{FEB724A5-0268-4122-BF22-D22C08AB088E}" destId="{9AB3A712-4775-47F8-98BB-D5C7344C924A}" srcOrd="0" destOrd="0" presId="urn:microsoft.com/office/officeart/2018/2/layout/IconVerticalSolidList"/>
    <dgm:cxn modelId="{D2825EDC-C358-46B1-B17C-B407E12AE4E7}" srcId="{F8C24369-A942-44D3-8523-890010701344}" destId="{C19E4292-68CF-4419-B732-200A2C30BF09}" srcOrd="1" destOrd="0" parTransId="{DEF717AC-E31F-4BCE-A98E-D1B3559D33B2}" sibTransId="{3AFC00C4-B7A7-46EF-BA56-6FF2C40CB11D}"/>
    <dgm:cxn modelId="{1A8925E2-2A51-4872-8934-6A7C64377A7C}" type="presOf" srcId="{F8C24369-A942-44D3-8523-890010701344}" destId="{67FCD0F7-CCBF-40C2-950E-F99A15B3EF48}" srcOrd="0" destOrd="0" presId="urn:microsoft.com/office/officeart/2018/2/layout/IconVerticalSolidList"/>
    <dgm:cxn modelId="{A1CEB4FC-C4DA-4987-B5D9-D236FDCA45BA}" type="presOf" srcId="{B0E936BA-F4A1-4EC4-9C13-AF89A5D9C531}" destId="{F1EC0684-19CE-405E-A456-860E028FF29A}" srcOrd="0" destOrd="0" presId="urn:microsoft.com/office/officeart/2018/2/layout/IconVerticalSolidList"/>
    <dgm:cxn modelId="{68FCEFE1-BCF4-432E-B4EB-BCE0B9767B1C}" type="presParOf" srcId="{67FCD0F7-CCBF-40C2-950E-F99A15B3EF48}" destId="{770A0EE2-0FDF-4B67-9B4A-78668D25FF5C}" srcOrd="0" destOrd="0" presId="urn:microsoft.com/office/officeart/2018/2/layout/IconVerticalSolidList"/>
    <dgm:cxn modelId="{C54BE535-4561-45FA-8911-B98E0FA1EFEA}" type="presParOf" srcId="{770A0EE2-0FDF-4B67-9B4A-78668D25FF5C}" destId="{B4482925-BDA1-4A68-B5C5-4A678EBC8B12}" srcOrd="0" destOrd="0" presId="urn:microsoft.com/office/officeart/2018/2/layout/IconVerticalSolidList"/>
    <dgm:cxn modelId="{161B68D1-B3A2-4C12-AEBF-53D9B8F527EE}" type="presParOf" srcId="{770A0EE2-0FDF-4B67-9B4A-78668D25FF5C}" destId="{4091ED38-1240-4DB6-A6FC-A74075962DF9}" srcOrd="1" destOrd="0" presId="urn:microsoft.com/office/officeart/2018/2/layout/IconVerticalSolidList"/>
    <dgm:cxn modelId="{6F529347-62C5-4350-9687-634DA2AE49A2}" type="presParOf" srcId="{770A0EE2-0FDF-4B67-9B4A-78668D25FF5C}" destId="{2F4394F9-F7A5-4366-8682-0C64008CBAB8}" srcOrd="2" destOrd="0" presId="urn:microsoft.com/office/officeart/2018/2/layout/IconVerticalSolidList"/>
    <dgm:cxn modelId="{2BD37DAD-2A23-46D9-8707-9D5A79B65D17}" type="presParOf" srcId="{770A0EE2-0FDF-4B67-9B4A-78668D25FF5C}" destId="{9AB3A712-4775-47F8-98BB-D5C7344C924A}" srcOrd="3" destOrd="0" presId="urn:microsoft.com/office/officeart/2018/2/layout/IconVerticalSolidList"/>
    <dgm:cxn modelId="{EABC00E5-1863-4F97-AFAD-D9C71BF576FC}" type="presParOf" srcId="{67FCD0F7-CCBF-40C2-950E-F99A15B3EF48}" destId="{D4CE284B-13EB-4996-ACFF-0CD116DE587E}" srcOrd="1" destOrd="0" presId="urn:microsoft.com/office/officeart/2018/2/layout/IconVerticalSolidList"/>
    <dgm:cxn modelId="{F2CB95E3-E3DF-4E98-8864-EF4FB044852A}" type="presParOf" srcId="{67FCD0F7-CCBF-40C2-950E-F99A15B3EF48}" destId="{26638EE9-0713-4DF1-8520-61018895CB92}" srcOrd="2" destOrd="0" presId="urn:microsoft.com/office/officeart/2018/2/layout/IconVerticalSolidList"/>
    <dgm:cxn modelId="{1CFA69D2-F989-48FF-843A-6F6505AF51DF}" type="presParOf" srcId="{26638EE9-0713-4DF1-8520-61018895CB92}" destId="{71615B4F-AB88-473A-A0C8-1858664B2992}" srcOrd="0" destOrd="0" presId="urn:microsoft.com/office/officeart/2018/2/layout/IconVerticalSolidList"/>
    <dgm:cxn modelId="{64725451-A3A3-48D1-82F0-DDEFBF13ACC0}" type="presParOf" srcId="{26638EE9-0713-4DF1-8520-61018895CB92}" destId="{50D3E955-1850-4111-B92B-F404C304D57A}" srcOrd="1" destOrd="0" presId="urn:microsoft.com/office/officeart/2018/2/layout/IconVerticalSolidList"/>
    <dgm:cxn modelId="{4A4823B9-654D-465A-8697-7C0534501579}" type="presParOf" srcId="{26638EE9-0713-4DF1-8520-61018895CB92}" destId="{052D3F8D-73F6-4048-B75B-4710807B8E4B}" srcOrd="2" destOrd="0" presId="urn:microsoft.com/office/officeart/2018/2/layout/IconVerticalSolidList"/>
    <dgm:cxn modelId="{82ACFC6F-D195-4056-BC60-B0FDAF9945DB}" type="presParOf" srcId="{26638EE9-0713-4DF1-8520-61018895CB92}" destId="{EFE8885D-087F-479D-A7C0-16A2A7DE2626}" srcOrd="3" destOrd="0" presId="urn:microsoft.com/office/officeart/2018/2/layout/IconVerticalSolidList"/>
    <dgm:cxn modelId="{481AF3D0-486D-473C-B21B-68E9887A12C3}" type="presParOf" srcId="{67FCD0F7-CCBF-40C2-950E-F99A15B3EF48}" destId="{29620D8E-888D-475A-85E7-DD5E0C9AF706}" srcOrd="3" destOrd="0" presId="urn:microsoft.com/office/officeart/2018/2/layout/IconVerticalSolidList"/>
    <dgm:cxn modelId="{686156AF-1183-4626-B535-6B68EDBFFCB5}" type="presParOf" srcId="{67FCD0F7-CCBF-40C2-950E-F99A15B3EF48}" destId="{ACB8EBEC-DFA2-418E-BC81-07C4CA70B439}" srcOrd="4" destOrd="0" presId="urn:microsoft.com/office/officeart/2018/2/layout/IconVerticalSolidList"/>
    <dgm:cxn modelId="{64D5C169-281B-4DEE-AF1B-9E4329C6BEEA}" type="presParOf" srcId="{ACB8EBEC-DFA2-418E-BC81-07C4CA70B439}" destId="{335DB5DF-0621-4C7C-8B8A-6E515B32FBF0}" srcOrd="0" destOrd="0" presId="urn:microsoft.com/office/officeart/2018/2/layout/IconVerticalSolidList"/>
    <dgm:cxn modelId="{717445E7-32B9-469B-9A77-A3BC7B99B77C}" type="presParOf" srcId="{ACB8EBEC-DFA2-418E-BC81-07C4CA70B439}" destId="{9CF39528-7F57-4A55-A711-C65563BDC443}" srcOrd="1" destOrd="0" presId="urn:microsoft.com/office/officeart/2018/2/layout/IconVerticalSolidList"/>
    <dgm:cxn modelId="{AF2F9610-2395-4A8B-BC30-BB36498614B0}" type="presParOf" srcId="{ACB8EBEC-DFA2-418E-BC81-07C4CA70B439}" destId="{4C9FD2A6-0750-44A8-A6B7-FD31E4360E93}" srcOrd="2" destOrd="0" presId="urn:microsoft.com/office/officeart/2018/2/layout/IconVerticalSolidList"/>
    <dgm:cxn modelId="{2C9D7FE9-4957-441E-ABD5-3861D1231FCF}" type="presParOf" srcId="{ACB8EBEC-DFA2-418E-BC81-07C4CA70B439}" destId="{F1EC0684-19CE-405E-A456-860E028FF2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82925-BDA1-4A68-B5C5-4A678EBC8B12}">
      <dsp:nvSpPr>
        <dsp:cNvPr id="0" name=""/>
        <dsp:cNvSpPr/>
      </dsp:nvSpPr>
      <dsp:spPr>
        <a:xfrm>
          <a:off x="0" y="502"/>
          <a:ext cx="10515600" cy="11753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1ED38-1240-4DB6-A6FC-A74075962DF9}">
      <dsp:nvSpPr>
        <dsp:cNvPr id="0" name=""/>
        <dsp:cNvSpPr/>
      </dsp:nvSpPr>
      <dsp:spPr>
        <a:xfrm>
          <a:off x="355549" y="264960"/>
          <a:ext cx="646453" cy="6464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3A712-4775-47F8-98BB-D5C7344C924A}">
      <dsp:nvSpPr>
        <dsp:cNvPr id="0" name=""/>
        <dsp:cNvSpPr/>
      </dsp:nvSpPr>
      <dsp:spPr>
        <a:xfrm>
          <a:off x="1357552" y="502"/>
          <a:ext cx="9158047" cy="117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93" tIns="124393" rIns="124393" bIns="1243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Printed information can get outdated between service changes.</a:t>
          </a:r>
        </a:p>
      </dsp:txBody>
      <dsp:txXfrm>
        <a:off x="1357552" y="502"/>
        <a:ext cx="9158047" cy="1175370"/>
      </dsp:txXfrm>
    </dsp:sp>
    <dsp:sp modelId="{71615B4F-AB88-473A-A0C8-1858664B2992}">
      <dsp:nvSpPr>
        <dsp:cNvPr id="0" name=""/>
        <dsp:cNvSpPr/>
      </dsp:nvSpPr>
      <dsp:spPr>
        <a:xfrm>
          <a:off x="0" y="1469714"/>
          <a:ext cx="10515600" cy="11753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3E955-1850-4111-B92B-F404C304D57A}">
      <dsp:nvSpPr>
        <dsp:cNvPr id="0" name=""/>
        <dsp:cNvSpPr/>
      </dsp:nvSpPr>
      <dsp:spPr>
        <a:xfrm>
          <a:off x="355549" y="1734173"/>
          <a:ext cx="646453" cy="6464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8885D-087F-479D-A7C0-16A2A7DE2626}">
      <dsp:nvSpPr>
        <dsp:cNvPr id="0" name=""/>
        <dsp:cNvSpPr/>
      </dsp:nvSpPr>
      <dsp:spPr>
        <a:xfrm>
          <a:off x="1357552" y="1469714"/>
          <a:ext cx="9158047" cy="117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93" tIns="124393" rIns="124393" bIns="1243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Advancement of technology and online tools.</a:t>
          </a:r>
        </a:p>
      </dsp:txBody>
      <dsp:txXfrm>
        <a:off x="1357552" y="1469714"/>
        <a:ext cx="9158047" cy="1175370"/>
      </dsp:txXfrm>
    </dsp:sp>
    <dsp:sp modelId="{335DB5DF-0621-4C7C-8B8A-6E515B32FBF0}">
      <dsp:nvSpPr>
        <dsp:cNvPr id="0" name=""/>
        <dsp:cNvSpPr/>
      </dsp:nvSpPr>
      <dsp:spPr>
        <a:xfrm>
          <a:off x="0" y="2938927"/>
          <a:ext cx="10515600" cy="11753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39528-7F57-4A55-A711-C65563BDC443}">
      <dsp:nvSpPr>
        <dsp:cNvPr id="0" name=""/>
        <dsp:cNvSpPr/>
      </dsp:nvSpPr>
      <dsp:spPr>
        <a:xfrm>
          <a:off x="355549" y="3203385"/>
          <a:ext cx="646453" cy="6464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C0684-19CE-405E-A456-860E028FF29A}">
      <dsp:nvSpPr>
        <dsp:cNvPr id="0" name=""/>
        <dsp:cNvSpPr/>
      </dsp:nvSpPr>
      <dsp:spPr>
        <a:xfrm>
          <a:off x="1357552" y="2938927"/>
          <a:ext cx="9158047" cy="117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93" tIns="124393" rIns="124393" bIns="1243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Printing Contract</a:t>
          </a:r>
        </a:p>
      </dsp:txBody>
      <dsp:txXfrm>
        <a:off x="1357552" y="2938927"/>
        <a:ext cx="9158047" cy="1175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8/16/2024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8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0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7728AE7-9781-4746-8415-01CB58B45CD4}"/>
              </a:ext>
            </a:extLst>
          </p:cNvPr>
          <p:cNvSpPr/>
          <p:nvPr userDrawn="1"/>
        </p:nvSpPr>
        <p:spPr bwMode="white">
          <a:xfrm>
            <a:off x="0" y="4461628"/>
            <a:ext cx="12192000" cy="239637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475"/>
            <a:ext cx="8128535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1081"/>
            <a:ext cx="8656921" cy="1087394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986FC4-3351-3744-8D76-CA74FEF5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97C347D8-A79A-D345-A819-2628E7125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F8FA5FC-D685-C64E-B40A-4758AD45E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1AF865-361D-764F-BA54-5A0911F3C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78E753A-5F42-264E-A613-CFAA02D9E9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FACAE1C-4252-E842-8055-39E3D382E6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221809E5-D3B4-D643-86E4-6D7852AF19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D30C85B-0614-EE4D-88C0-2BAB3489D2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519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5D7257E-758E-2642-BC37-5B6AE8B238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C44A9D-D26F-3444-AB9D-C423C1FA83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382E37-ED85-C54C-AAE7-294821F816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8C461A5-73BF-AF41-8BDE-6FC0A9E71D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E03392-82AA-6D45-8BAF-8CE04019D7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199805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9167A5-D825-8C4C-BEC6-244E49142B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black">
          <a:xfrm>
            <a:off x="8270023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F0704B-5B6C-8A41-85CD-320B102ED3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106A665-84FF-1644-804C-8165ECD207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05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98688E0-A6AA-F840-AD39-A498D82A57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AAF1E6F-478E-5743-84DF-D2F72D437B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DEDB8E4-D44D-E840-A3D4-04DA1AE5D1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CCDD6D1-5175-7343-8133-78D8BCEC1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47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Yellow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2598820"/>
            <a:ext cx="11658600" cy="785825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 err="1"/>
              <a:t>firstname.lastname@metrotransit.org</a:t>
            </a:r>
            <a:endParaRPr lang="en-US" dirty="0"/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021451-1323-8343-A27E-BAF75715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12192000" cy="139773"/>
          </a:xfrm>
          <a:prstGeom prst="rect">
            <a:avLst/>
          </a:prstGeom>
        </p:spPr>
      </p:pic>
      <p:pic>
        <p:nvPicPr>
          <p:cNvPr id="11" name="Graphic 8" descr="Metro Transit logo">
            <a:extLst>
              <a:ext uri="{FF2B5EF4-FFF2-40B4-BE49-F238E27FC236}">
                <a16:creationId xmlns:a16="http://schemas.microsoft.com/office/drawing/2014/main" id="{F31C6FF3-96EF-8C4A-B580-35412B48E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677153"/>
            <a:ext cx="2404872" cy="3944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7A8B5-6C83-4A4C-9CEF-BCC78D9C8A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94E1AD-6C2D-8D44-863A-29E3932668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A8ECAC-FFC8-FC48-9B30-8F1B26C8C3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696"/>
            <a:ext cx="6583017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-2"/>
            <a:ext cx="12192000" cy="43198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0560"/>
            <a:ext cx="10530840" cy="1088136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FD358-6985-1D46-8FE0-BB33EA7ED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36FE0934-00F1-DF41-881D-A226F039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5902111"/>
            <a:ext cx="2404872" cy="3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1051560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793B38-4BA6-AD40-BD4D-25E70E29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6D62370-7B43-4149-8118-BF5049DA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4BAB7C2-51F8-4F4B-87A3-CEC87BF0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749B1B-B866-2B49-B659-D3DF99F0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2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484632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7480" y="2057400"/>
            <a:ext cx="4846320" cy="4114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AB7BCA-5864-114C-91E4-93FC55E1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0B521-362E-8E42-9052-BA315AA83B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B1710F-86D3-3743-834F-C922FAE41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07CF73-50F7-DE40-8F9C-0A227235ED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03BB34-220D-5F48-9A75-9C9752418644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10512424" cy="3108960"/>
          </a:xfrm>
          <a:noFill/>
        </p:spPr>
        <p:txBody>
          <a:bodyPr lIns="0" rIns="0" numCol="2" spcCol="91440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3A20F-6CE1-E64B-B2F3-347F7F25CB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161E-D7B9-C947-AF53-D379DCC6AD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267A9-22AE-BB46-9BC7-D6AC23A9E3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DE27BB-B26E-6B40-8285-E09A54EAC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4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20C8BF-B321-DC4B-8445-98553B51201D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992AA05-4981-9349-A737-73F69064E58A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504432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317815-D9E1-5244-95FE-C5E2BC18D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26C15-9F9E-AA4E-8B3C-485FDE19B4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24F1F-FCC0-9948-A2CD-F50B4CA1B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42981-7BE7-6C4D-AA04-E6F213AAB7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stacke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4215384"/>
            <a:ext cx="10515600" cy="1828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70402"/>
            <a:ext cx="10515600" cy="1828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794BCF-5230-9443-BD6B-CFF01123E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47318-B5FA-4445-B7A1-FD43F52379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96EDD6-9106-D745-923B-51DDED949E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946222-5FAE-A048-B745-6393336E43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2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199" y="2086708"/>
            <a:ext cx="6236208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2086708"/>
            <a:ext cx="4535424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05B71CE-1FB3-5441-A779-929D1E7B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DB17DA-D682-3B4E-A0FC-515CE07440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537F8F4-454F-2647-98B8-FE6C9CF613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44A55C3-164C-BE47-B58E-A8B841E34B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8AC9CD10-2FFB-BA4A-88F2-2456A24DEAD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52F817C-D73B-0C4B-A41E-88047BC4BE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D74917D1-B5B4-6345-AE79-FEDF502F85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B79E397-D832-824A-B5CB-400E15BEDE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5522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97146A86-9F44-0143-A019-33CAB9F4355B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0396728" y="6356350"/>
            <a:ext cx="14626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5" r:id="rId2"/>
    <p:sldLayoutId id="2147483847" r:id="rId3"/>
    <p:sldLayoutId id="2147483848" r:id="rId4"/>
    <p:sldLayoutId id="2147483858" r:id="rId5"/>
    <p:sldLayoutId id="2147483860" r:id="rId6"/>
    <p:sldLayoutId id="2147483852" r:id="rId7"/>
    <p:sldLayoutId id="2147483826" r:id="rId8"/>
    <p:sldLayoutId id="2147483861" r:id="rId9"/>
    <p:sldLayoutId id="2147483862" r:id="rId10"/>
    <p:sldLayoutId id="2147483863" r:id="rId11"/>
    <p:sldLayoutId id="2147483864" r:id="rId12"/>
    <p:sldLayoutId id="2147483732" r:id="rId13"/>
    <p:sldLayoutId id="2147483733" r:id="rId14"/>
    <p:sldLayoutId id="2147483821" r:id="rId15"/>
    <p:sldLayoutId id="214748379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enorit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System Font Regular"/>
        <a:buChar char="–"/>
        <a:defRPr sz="2100" kern="1200">
          <a:solidFill>
            <a:schemeClr val="tx2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2F616-EF4C-8844-8AE1-66EE0B845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Pocket Schedule Evaluation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16AF3-2D63-7043-B862-239247E68B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Nathan Bakken | Transit Information Data Coordinator</a:t>
            </a:r>
          </a:p>
        </p:txBody>
      </p:sp>
      <p:pic>
        <p:nvPicPr>
          <p:cNvPr id="7" name="Graphic 8" descr="Metro Transit logo">
            <a:extLst>
              <a:ext uri="{FF2B5EF4-FFF2-40B4-BE49-F238E27FC236}">
                <a16:creationId xmlns:a16="http://schemas.microsoft.com/office/drawing/2014/main" id="{5170F0BA-B1EE-4045-9A1B-60E12C831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7CD61E-7749-724C-C16D-967B6FDD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Pocket Schedule Evaluation – What is it?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ABCFB-AC47-1EB6-5502-78022E95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6495661" cy="4114800"/>
          </a:xfrm>
        </p:spPr>
        <p:txBody>
          <a:bodyPr/>
          <a:lstStyle/>
          <a:p>
            <a:r>
              <a:rPr lang="en-US" dirty="0"/>
              <a:t>Evaluate current usage of pocket schedules and make future recommendations for them.</a:t>
            </a:r>
          </a:p>
          <a:p>
            <a:pPr lvl="1"/>
            <a:r>
              <a:rPr lang="en-US" dirty="0"/>
              <a:t>Do we redesign them?</a:t>
            </a:r>
          </a:p>
          <a:p>
            <a:pPr lvl="1"/>
            <a:r>
              <a:rPr lang="en-US" dirty="0"/>
              <a:t>Do we change the content?</a:t>
            </a:r>
          </a:p>
          <a:p>
            <a:pPr lvl="1"/>
            <a:r>
              <a:rPr lang="en-US" dirty="0"/>
              <a:t>Where do we distribute them?</a:t>
            </a:r>
          </a:p>
          <a:p>
            <a:pPr lvl="1"/>
            <a:r>
              <a:rPr lang="en-US" dirty="0"/>
              <a:t>Do we discontinue them?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 descr="A hand holding METRO C Line pocket schedules.">
            <a:extLst>
              <a:ext uri="{FF2B5EF4-FFF2-40B4-BE49-F238E27FC236}">
                <a16:creationId xmlns:a16="http://schemas.microsoft.com/office/drawing/2014/main" id="{1A9E090D-9B16-7520-345B-D9E29AF8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2" y="1825625"/>
            <a:ext cx="3537858" cy="47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A3AE-C026-E982-74C3-D7AD0B28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667"/>
            <a:ext cx="10515600" cy="1216025"/>
          </a:xfrm>
        </p:spPr>
        <p:txBody>
          <a:bodyPr anchor="b">
            <a:normAutofit/>
          </a:bodyPr>
          <a:lstStyle/>
          <a:p>
            <a:r>
              <a:rPr lang="en-US" dirty="0"/>
              <a:t> Elements of Pocket Schedules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715AC-CDB1-7406-935A-BF54F73F50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396728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6" name="Picture 5" descr="Pocket schedule map of route 2.">
            <a:extLst>
              <a:ext uri="{FF2B5EF4-FFF2-40B4-BE49-F238E27FC236}">
                <a16:creationId xmlns:a16="http://schemas.microsoft.com/office/drawing/2014/main" id="{75CACEEC-8A6F-873A-93F0-CF2F7DFE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97" r="12152" b="-2"/>
          <a:stretch/>
        </p:blipFill>
        <p:spPr>
          <a:xfrm>
            <a:off x="806332" y="1981899"/>
            <a:ext cx="2094842" cy="2094842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9CCE3-6963-8CCC-2BE9-6ED6CC4A36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Maps</a:t>
            </a:r>
          </a:p>
          <a:p>
            <a:pPr>
              <a:lnSpc>
                <a:spcPct val="90000"/>
              </a:lnSpc>
            </a:pPr>
            <a:r>
              <a:rPr lang="en-US" dirty="0"/>
              <a:t>Contact Info </a:t>
            </a:r>
          </a:p>
          <a:p>
            <a:pPr>
              <a:lnSpc>
                <a:spcPct val="90000"/>
              </a:lnSpc>
            </a:pPr>
            <a:r>
              <a:rPr lang="en-US" dirty="0"/>
              <a:t>Fare Info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0" name="Picture 9" descr="Fare info panel from pocket schedule.">
            <a:extLst>
              <a:ext uri="{FF2B5EF4-FFF2-40B4-BE49-F238E27FC236}">
                <a16:creationId xmlns:a16="http://schemas.microsoft.com/office/drawing/2014/main" id="{FED29453-0AD2-3213-07F1-EC6DC662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" b="8283"/>
          <a:stretch/>
        </p:blipFill>
        <p:spPr>
          <a:xfrm>
            <a:off x="3646176" y="1967573"/>
            <a:ext cx="2094842" cy="2094842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1AC59C0-9802-AFD3-F865-2245C0397B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1563" y="4345147"/>
            <a:ext cx="2542477" cy="1623852"/>
          </a:xfrm>
        </p:spPr>
        <p:txBody>
          <a:bodyPr/>
          <a:lstStyle/>
          <a:p>
            <a:r>
              <a:rPr lang="en-US" dirty="0"/>
              <a:t>Fare Information</a:t>
            </a:r>
          </a:p>
        </p:txBody>
      </p:sp>
      <p:pic>
        <p:nvPicPr>
          <p:cNvPr id="8" name="Picture 7" descr="A portion of a timetable in a pocket schedule.">
            <a:extLst>
              <a:ext uri="{FF2B5EF4-FFF2-40B4-BE49-F238E27FC236}">
                <a16:creationId xmlns:a16="http://schemas.microsoft.com/office/drawing/2014/main" id="{C345CD43-F9C3-E4AA-635F-F9CE298571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780" r="10" b="10"/>
          <a:stretch/>
        </p:blipFill>
        <p:spPr>
          <a:xfrm>
            <a:off x="6486020" y="1967573"/>
            <a:ext cx="2094842" cy="2094842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85F14FB-8B49-5F63-1A15-C00F50E5CD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1407" y="4345147"/>
            <a:ext cx="2542477" cy="1623852"/>
          </a:xfrm>
        </p:spPr>
        <p:txBody>
          <a:bodyPr/>
          <a:lstStyle/>
          <a:p>
            <a:r>
              <a:rPr lang="en-US" dirty="0"/>
              <a:t>Timetables</a:t>
            </a:r>
          </a:p>
        </p:txBody>
      </p:sp>
      <p:pic>
        <p:nvPicPr>
          <p:cNvPr id="12" name="Picture 11" descr="Contact Panel from pocket schedule.">
            <a:extLst>
              <a:ext uri="{FF2B5EF4-FFF2-40B4-BE49-F238E27FC236}">
                <a16:creationId xmlns:a16="http://schemas.microsoft.com/office/drawing/2014/main" id="{875055B4-8619-EFD2-D10B-24B7DF8CB1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8747"/>
          <a:stretch/>
        </p:blipFill>
        <p:spPr>
          <a:xfrm>
            <a:off x="9325864" y="1967573"/>
            <a:ext cx="2094842" cy="2094842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605882D7-9181-E2D7-3A11-F8F52FDC880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01251" y="4341161"/>
            <a:ext cx="2542477" cy="1627838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4534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651A5-D199-889F-C1B3-A76E3F6E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216025"/>
          </a:xfrm>
        </p:spPr>
        <p:txBody>
          <a:bodyPr anchor="b">
            <a:normAutofit/>
          </a:bodyPr>
          <a:lstStyle/>
          <a:p>
            <a:r>
              <a:rPr lang="en-US" dirty="0"/>
              <a:t>Limitations of Pocket Schedules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2973B-C8BE-20C5-6149-0F773278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728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8105646-944D-6536-0A32-F630B224F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805672"/>
              </p:ext>
            </p:extLst>
          </p:nvPr>
        </p:nvGraphicFramePr>
        <p:xfrm>
          <a:off x="838200" y="2057400"/>
          <a:ext cx="10515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51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15AA-A251-3E25-82F7-91FA4940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216025"/>
          </a:xfrm>
        </p:spPr>
        <p:txBody>
          <a:bodyPr anchor="b">
            <a:normAutofit/>
          </a:bodyPr>
          <a:lstStyle/>
          <a:p>
            <a:r>
              <a:rPr lang="en-US" dirty="0"/>
              <a:t>How does TAAC want to be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8D2C-1C2F-2337-E83E-2EFE2E98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4846320" cy="4114800"/>
          </a:xfrm>
        </p:spPr>
        <p:txBody>
          <a:bodyPr>
            <a:normAutofit/>
          </a:bodyPr>
          <a:lstStyle/>
          <a:p>
            <a:r>
              <a:rPr lang="en-US" dirty="0"/>
              <a:t>How should we engage the disability community?</a:t>
            </a:r>
          </a:p>
          <a:p>
            <a:r>
              <a:rPr lang="en-US" dirty="0"/>
              <a:t>Would TAAC like to be apart of a focus group or one-on-one interviews to provide more in-depth feedback about pocket schedules?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Cartoon checklist and pencil">
            <a:extLst>
              <a:ext uri="{FF2B5EF4-FFF2-40B4-BE49-F238E27FC236}">
                <a16:creationId xmlns:a16="http://schemas.microsoft.com/office/drawing/2014/main" id="{701DB13E-AC06-AC08-5CD6-4240DE59B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2297430"/>
            <a:ext cx="4846320" cy="363474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ECB15-66D2-5D29-A885-1DACCB34FD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396728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1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Nathan Bakken</a:t>
            </a:r>
          </a:p>
          <a:p>
            <a:r>
              <a:rPr lang="en-US" sz="2800" i="1" dirty="0"/>
              <a:t>nathan.bakken@metrotransit.org</a:t>
            </a:r>
          </a:p>
          <a:p>
            <a:r>
              <a:rPr lang="en-US" sz="2800" dirty="0"/>
              <a:t>612-349-7414</a:t>
            </a:r>
          </a:p>
        </p:txBody>
      </p:sp>
    </p:spTree>
    <p:extLst>
      <p:ext uri="{BB962C8B-B14F-4D97-AF65-F5344CB8AC3E}">
        <p14:creationId xmlns:p14="http://schemas.microsoft.com/office/powerpoint/2010/main" val="279885180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Transit">
  <a:themeElements>
    <a:clrScheme name="Metro Transit 1">
      <a:dk1>
        <a:srgbClr val="0053A0"/>
      </a:dk1>
      <a:lt1>
        <a:srgbClr val="FFFFFF"/>
      </a:lt1>
      <a:dk2>
        <a:srgbClr val="000000"/>
      </a:dk2>
      <a:lt2>
        <a:srgbClr val="DDDDDA"/>
      </a:lt2>
      <a:accent1>
        <a:srgbClr val="0053A0"/>
      </a:accent1>
      <a:accent2>
        <a:srgbClr val="FFD200"/>
      </a:accent2>
      <a:accent3>
        <a:srgbClr val="ED1B2E"/>
      </a:accent3>
      <a:accent4>
        <a:srgbClr val="A5CF4C"/>
      </a:accent4>
      <a:accent5>
        <a:srgbClr val="FF7300"/>
      </a:accent5>
      <a:accent6>
        <a:srgbClr val="6B1F7C"/>
      </a:accent6>
      <a:hlink>
        <a:srgbClr val="0097D0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109F8522-AC5F-364F-8B19-BCF9DB65CD0D}" vid="{25A1EF37-E185-DF46-BAD2-25068B7EA9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962adcfb-85f3-40de-a590-6513ded792f5">Creative Services</Department>
    <Division xmlns="962adcfb-85f3-40de-a590-6513ded792f5">MT</Division>
    <Description_x002f_Purpose xmlns="962adcfb-85f3-40de-a590-6513ded792f5">Presentation template for Metro Transit</Description_x002f_Purpose>
    <App xmlns="962adcfb-85f3-40de-a590-6513ded792f5">PowerPoint</App>
    <Owner xmlns="962adcfb-85f3-40de-a590-6513ded792f5">
      <UserInfo>
        <DisplayName>Feiner, Sharon</DisplayName>
        <AccountId>17</AccountId>
        <AccountType/>
      </UserInfo>
    </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BED4953185D4494FB699BC57C8909" ma:contentTypeVersion="11" ma:contentTypeDescription="Create a new document." ma:contentTypeScope="" ma:versionID="16d06bb0e41a56018da80778c570709a">
  <xsd:schema xmlns:xsd="http://www.w3.org/2001/XMLSchema" xmlns:xs="http://www.w3.org/2001/XMLSchema" xmlns:p="http://schemas.microsoft.com/office/2006/metadata/properties" xmlns:ns2="962adcfb-85f3-40de-a590-6513ded792f5" xmlns:ns3="153d070c-618c-4659-9950-3ff4cc4c0885" targetNamespace="http://schemas.microsoft.com/office/2006/metadata/properties" ma:root="true" ma:fieldsID="998b271cee52e2b7d5d1a89851cf5dad" ns2:_="" ns3:_="">
    <xsd:import namespace="962adcfb-85f3-40de-a590-6513ded792f5"/>
    <xsd:import namespace="153d070c-618c-4659-9950-3ff4cc4c0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wner" minOccurs="0"/>
                <xsd:element ref="ns2:Division" minOccurs="0"/>
                <xsd:element ref="ns2:Department" minOccurs="0"/>
                <xsd:element ref="ns2:Description_x002f_Purpose" minOccurs="0"/>
                <xsd:element ref="ns2:App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adcfb-85f3-40de-a590-6513ded79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wner" ma:index="10" nillable="true" ma:displayName="Owner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1" nillable="true" ma:displayName="Division" ma:default="-" ma:format="Dropdown" ma:internalName="Division">
      <xsd:simpleType>
        <xsd:restriction base="dms:Choice">
          <xsd:enumeration value="-"/>
          <xsd:enumeration value="CD"/>
          <xsd:enumeration value="ES"/>
          <xsd:enumeration value="MC"/>
          <xsd:enumeration value="MTS"/>
          <xsd:enumeration value="MT"/>
        </xsd:restriction>
      </xsd:simpleType>
    </xsd:element>
    <xsd:element name="Department" ma:index="12" nillable="true" ma:displayName="Department" ma:internalName="Department">
      <xsd:simpleType>
        <xsd:restriction base="dms:Text">
          <xsd:maxLength value="255"/>
        </xsd:restriction>
      </xsd:simpleType>
    </xsd:element>
    <xsd:element name="Description_x002f_Purpose" ma:index="13" nillable="true" ma:displayName="Description/Purpose" ma:format="Dropdown" ma:internalName="Description_x002f_Purpose">
      <xsd:simpleType>
        <xsd:restriction base="dms:Note">
          <xsd:maxLength value="255"/>
        </xsd:restriction>
      </xsd:simpleType>
    </xsd:element>
    <xsd:element name="App" ma:index="14" nillable="true" ma:displayName="Council Templates" ma:default="Word" ma:description="Report Template" ma:format="Dropdown" ma:internalName="App">
      <xsd:simpleType>
        <xsd:restriction base="dms:Choice">
          <xsd:enumeration value="Word"/>
          <xsd:enumeration value="PowerPoint"/>
          <xsd:enumeration value="Excel"/>
          <xsd:enumeration value="Division"/>
          <xsd:enumeration value="Folder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d070c-618c-4659-9950-3ff4cc4c0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schemas.openxmlformats.org/package/2006/metadata/core-properties"/>
    <ds:schemaRef ds:uri="962adcfb-85f3-40de-a590-6513ded792f5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153d070c-618c-4659-9950-3ff4cc4c088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FBF6FD6-7591-4975-9DCB-41178DBF58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2adcfb-85f3-40de-a590-6513ded792f5"/>
    <ds:schemaRef ds:uri="153d070c-618c-4659-9950-3ff4cc4c0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MT-Presentation</Template>
  <TotalTime>67</TotalTime>
  <Words>146</Words>
  <Application>Microsoft Office PowerPoint</Application>
  <PresentationFormat>Widescreen</PresentationFormat>
  <Paragraphs>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System Font Regular</vt:lpstr>
      <vt:lpstr>Tenorite</vt:lpstr>
      <vt:lpstr>Metro Transit</vt:lpstr>
      <vt:lpstr>Pocket Schedule Evaluation</vt:lpstr>
      <vt:lpstr>Pocket Schedule Evaluation – What is it?</vt:lpstr>
      <vt:lpstr> Elements of Pocket Schedules</vt:lpstr>
      <vt:lpstr>Limitations of Pocket Schedules</vt:lpstr>
      <vt:lpstr>How does TAAC want to be involved?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Bakken, Nathan</dc:creator>
  <cp:keywords/>
  <dc:description/>
  <cp:lastModifiedBy>Bakken, Nathan</cp:lastModifiedBy>
  <cp:revision>1</cp:revision>
  <cp:lastPrinted>2017-03-14T16:27:36Z</cp:lastPrinted>
  <dcterms:created xsi:type="dcterms:W3CDTF">2024-08-16T18:34:57Z</dcterms:created>
  <dcterms:modified xsi:type="dcterms:W3CDTF">2024-08-16T19:50:57Z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0x010100CDEBED4953185D4494FB699BC57C8909</vt:lpwstr>
  </property>
</Properties>
</file>