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0" r:id="rId1"/>
  </p:sldMasterIdLst>
  <p:notesMasterIdLst>
    <p:notesMasterId r:id="rId15"/>
  </p:notesMasterIdLst>
  <p:handoutMasterIdLst>
    <p:handoutMasterId r:id="rId16"/>
  </p:handoutMasterIdLst>
  <p:sldIdLst>
    <p:sldId id="275" r:id="rId2"/>
    <p:sldId id="277" r:id="rId3"/>
    <p:sldId id="278" r:id="rId4"/>
    <p:sldId id="284" r:id="rId5"/>
    <p:sldId id="281" r:id="rId6"/>
    <p:sldId id="287" r:id="rId7"/>
    <p:sldId id="286" r:id="rId8"/>
    <p:sldId id="289" r:id="rId9"/>
    <p:sldId id="288" r:id="rId10"/>
    <p:sldId id="282" r:id="rId11"/>
    <p:sldId id="285" r:id="rId12"/>
    <p:sldId id="283" r:id="rId13"/>
    <p:sldId id="280" r:id="rId1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272F"/>
    <a:srgbClr val="E05206"/>
    <a:srgbClr val="005C98"/>
    <a:srgbClr val="1C3C6E"/>
    <a:srgbClr val="061833"/>
    <a:srgbClr val="1F4F88"/>
    <a:srgbClr val="13836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8180" autoAdjust="0"/>
  </p:normalViewPr>
  <p:slideViewPr>
    <p:cSldViewPr>
      <p:cViewPr>
        <p:scale>
          <a:sx n="90" d="100"/>
          <a:sy n="90" d="100"/>
        </p:scale>
        <p:origin x="-1608" y="-6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1998" y="-96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940AB64-4942-441B-BAEE-E3E115D20CB8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32DBA14-6B62-4A05-9FAC-F7095F30B2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26086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7B688BD-7533-47AF-BB93-C4FF74576C9E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AB6A017-F84A-48A4-B8A9-4EAAAC6717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91854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6A017-F84A-48A4-B8A9-4EAAAC67173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05733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6A017-F84A-48A4-B8A9-4EAAAC67173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32504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6A017-F84A-48A4-B8A9-4EAAAC67173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32218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584202"/>
            <a:ext cx="7772400" cy="146896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yriad Pro" pitchFamily="34" charset="0"/>
              </a:defRPr>
            </a:lvl1pPr>
          </a:lstStyle>
          <a:p>
            <a:r>
              <a:rPr lang="en-US" dirty="0" smtClean="0"/>
              <a:t>Presentation Name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5527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Presentation subtitle or date</a:t>
            </a:r>
          </a:p>
          <a:p>
            <a:r>
              <a:rPr lang="en-US" dirty="0" smtClean="0"/>
              <a:t>September 23, 2015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5943600"/>
            <a:ext cx="3461314" cy="7124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88477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1CEB6-A3E4-4677-AF3C-0832BA2ABC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38577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5168"/>
            <a:ext cx="2057400" cy="585046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5168"/>
            <a:ext cx="6019800" cy="58504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1CEB6-A3E4-4677-AF3C-0832BA2ABC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46255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66999"/>
            <a:ext cx="6400800" cy="1752600"/>
          </a:xfrm>
        </p:spPr>
        <p:txBody>
          <a:bodyPr/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1"/>
            <a:ext cx="7772400" cy="1847851"/>
          </a:xfrm>
          <a:noFill/>
        </p:spPr>
        <p:txBody>
          <a:bodyPr/>
          <a:lstStyle>
            <a:lvl1pPr>
              <a:defRPr b="1" i="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1CEB6-A3E4-4677-AF3C-0832BA2ABC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60238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47851"/>
          </a:xfrm>
          <a:noFill/>
        </p:spPr>
        <p:txBody>
          <a:bodyPr/>
          <a:lstStyle>
            <a:lvl1pPr>
              <a:defRPr b="1" i="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1CEB6-A3E4-4677-AF3C-0832BA2ABC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56254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1CEB6-A3E4-4677-AF3C-0832BA2AB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36908515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50996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1CEB6-A3E4-4677-AF3C-0832BA2ABC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53675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313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186"/>
            <a:ext cx="7772400" cy="150071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1CEB6-A3E4-4677-AF3C-0832BA2ABC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60882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1CEB6-A3E4-4677-AF3C-0832BA2ABC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5450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4584"/>
            <a:ext cx="4040188" cy="6413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5935"/>
            <a:ext cx="4040188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4584"/>
            <a:ext cx="4041775" cy="6413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5935"/>
            <a:ext cx="4041775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1CEB6-A3E4-4677-AF3C-0832BA2ABC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08416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1CEB6-A3E4-4677-AF3C-0832BA2ABC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65939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1CEB6-A3E4-4677-AF3C-0832BA2ABC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48608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3"/>
            <a:ext cx="3008313" cy="116204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25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0"/>
            <a:ext cx="3008313" cy="46905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1CEB6-A3E4-4677-AF3C-0832BA2ABC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07539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726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3833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868"/>
            <a:ext cx="5486400" cy="8043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1CEB6-A3E4-4677-AF3C-0832BA2ABC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83778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1CEB6-A3E4-4677-AF3C-0832BA2ABC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86" y="6444770"/>
            <a:ext cx="1219200" cy="2354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1606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60" r:id="rId12"/>
    <p:sldLayoutId id="2147483663" r:id="rId13"/>
    <p:sldLayoutId id="2147483659" r:id="rId14"/>
    <p:sldLayoutId id="2147483693" r:id="rId15"/>
    <p:sldLayoutId id="2147483694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Myriad Pro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Community Engagement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6800" y="2971800"/>
            <a:ext cx="3657600" cy="1409700"/>
          </a:xfrm>
        </p:spPr>
        <p:txBody>
          <a:bodyPr>
            <a:normAutofit/>
          </a:bodyPr>
          <a:lstStyle/>
          <a:p>
            <a:r>
              <a:rPr lang="en-US" dirty="0" smtClean="0"/>
              <a:t>Cindy Sherman</a:t>
            </a:r>
          </a:p>
          <a:p>
            <a:r>
              <a:rPr lang="en-US" dirty="0" smtClean="0"/>
              <a:t>August 17, 2016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8776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7010400" cy="5029200"/>
          </a:xfrm>
        </p:spPr>
        <p:txBody>
          <a:bodyPr>
            <a:noAutofit/>
          </a:bodyPr>
          <a:lstStyle/>
          <a:p>
            <a:pPr rtl="0" eaLnBrk="1" latinLnBrk="0" hangingPunct="1"/>
            <a:r>
              <a:rPr lang="en-US" sz="2800" b="0" dirty="0" smtClean="0">
                <a:latin typeface="+mn-lt"/>
              </a:rPr>
              <a:t>As  we look forward to 2025, what do you want to see in Brooklyn Park?</a:t>
            </a:r>
            <a:br>
              <a:rPr lang="en-US" sz="2800" b="0" dirty="0" smtClean="0">
                <a:latin typeface="+mn-lt"/>
              </a:rPr>
            </a:br>
            <a:r>
              <a:rPr lang="en-US" sz="2800" b="0" dirty="0" smtClean="0">
                <a:latin typeface="+mn-lt"/>
              </a:rPr>
              <a:t/>
            </a:r>
            <a:br>
              <a:rPr lang="en-US" sz="2800" b="0" dirty="0" smtClean="0">
                <a:latin typeface="+mn-lt"/>
              </a:rPr>
            </a:br>
            <a:r>
              <a: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Themes:</a:t>
            </a:r>
            <a:endParaRPr lang="en-US" sz="2800" b="0" dirty="0" smtClean="0">
              <a:latin typeface="+mn-lt"/>
            </a:endParaRPr>
          </a:p>
          <a:p>
            <a:pPr rtl="0" eaLnBrk="1" latinLnBrk="0" hangingPunct="1">
              <a:buFont typeface="Arial" pitchFamily="34" charset="0"/>
              <a:buChar char="•"/>
            </a:pPr>
            <a:r>
              <a: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Education</a:t>
            </a:r>
            <a:endParaRPr lang="en-US" sz="2800" b="0" dirty="0" smtClean="0">
              <a:latin typeface="+mn-lt"/>
            </a:endParaRPr>
          </a:p>
          <a:p>
            <a:pPr rtl="0" eaLnBrk="1" latinLnBrk="0" hangingPunct="1">
              <a:buFont typeface="Arial" pitchFamily="34" charset="0"/>
              <a:buChar char="•"/>
            </a:pPr>
            <a:r>
              <a: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Disparities and Equity</a:t>
            </a:r>
            <a:endParaRPr lang="en-US" sz="2800" b="0" dirty="0" smtClean="0">
              <a:latin typeface="+mn-lt"/>
            </a:endParaRPr>
          </a:p>
          <a:p>
            <a:pPr rtl="0" eaLnBrk="1" latinLnBrk="0" hangingPunct="1">
              <a:buFont typeface="Arial" pitchFamily="34" charset="0"/>
              <a:buChar char="•"/>
            </a:pPr>
            <a:r>
              <a: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Economy</a:t>
            </a:r>
            <a:endParaRPr lang="en-US" sz="2800" b="0" dirty="0" smtClean="0">
              <a:latin typeface="+mn-lt"/>
            </a:endParaRPr>
          </a:p>
          <a:p>
            <a:pPr rtl="0" eaLnBrk="1" latinLnBrk="0" hangingPunct="1">
              <a:buFont typeface="Arial" pitchFamily="34" charset="0"/>
              <a:buChar char="•"/>
            </a:pPr>
            <a:r>
              <a: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Community Relations</a:t>
            </a:r>
            <a:endParaRPr lang="en-US" sz="2800" b="0" dirty="0" smtClean="0">
              <a:latin typeface="+mn-lt"/>
            </a:endParaRPr>
          </a:p>
          <a:p>
            <a:pPr rtl="0" eaLnBrk="1" latinLnBrk="0" hangingPunct="1">
              <a:buFont typeface="Arial" pitchFamily="34" charset="0"/>
              <a:buChar char="•"/>
            </a:pPr>
            <a:r>
              <a: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Safety and Crime</a:t>
            </a:r>
            <a:endParaRPr lang="en-US" sz="2800" b="0" dirty="0" smtClean="0">
              <a:latin typeface="+mn-lt"/>
            </a:endParaRPr>
          </a:p>
          <a:p>
            <a:pPr rtl="0" eaLnBrk="1" latinLnBrk="0" hangingPunct="1">
              <a:buFont typeface="Arial" pitchFamily="34" charset="0"/>
              <a:buChar char="•"/>
            </a:pPr>
            <a:r>
              <a: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Housing</a:t>
            </a:r>
            <a:endParaRPr lang="en-US" sz="2800" b="0" dirty="0" smtClean="0">
              <a:latin typeface="+mn-lt"/>
            </a:endParaRPr>
          </a:p>
          <a:p>
            <a:pPr rtl="0" eaLnBrk="1" latinLnBrk="0" hangingPunct="1">
              <a:buFont typeface="Arial" pitchFamily="34" charset="0"/>
              <a:buChar char="•"/>
            </a:pPr>
            <a:r>
              <a: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Transportation</a:t>
            </a:r>
            <a:endParaRPr lang="en-US" sz="2800" b="0" dirty="0" smtClean="0">
              <a:latin typeface="+mn-lt"/>
            </a:endParaRPr>
          </a:p>
          <a:p>
            <a:pPr rtl="0" eaLnBrk="1" latinLnBrk="0" hangingPunct="1">
              <a:buFont typeface="Arial" pitchFamily="34" charset="0"/>
              <a:buChar char="•"/>
            </a:pPr>
            <a:r>
              <a: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Parks and Recreation</a:t>
            </a:r>
            <a:endParaRPr lang="en-US" sz="2800" b="0" dirty="0" smtClean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1CEB6-A3E4-4677-AF3C-0832BA2ABCC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146" name="Picture 2" descr="Photo of woman and their children.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712932"/>
            <a:ext cx="4144963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7386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1CEB6-A3E4-4677-AF3C-0832BA2ABCC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27" name="Picture 3" descr="Chart of the different feedback and themes from the engagement. Major categories include placemaking, economic opportunity, safety and health, good governance, closing the gap, inclusivity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90" r="2504"/>
          <a:stretch/>
        </p:blipFill>
        <p:spPr bwMode="auto">
          <a:xfrm>
            <a:off x="152400" y="228599"/>
            <a:ext cx="8830552" cy="5681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51186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1CEB6-A3E4-4677-AF3C-0832BA2ABCC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171" name="Picture 3" descr="S:\Photos\IMG_09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9586"/>
            <a:ext cx="3687907" cy="55240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4800" y="685801"/>
            <a:ext cx="4419600" cy="4682068"/>
          </a:xfrm>
        </p:spPr>
        <p:txBody>
          <a:bodyPr>
            <a:normAutofit/>
          </a:bodyPr>
          <a:lstStyle/>
          <a:p>
            <a:pPr rtl="0" eaLnBrk="1" latinLnBrk="0" hangingPunct="1"/>
            <a:r>
              <a:rPr lang="en-US" sz="3200" b="0" kern="1200" dirty="0" smtClean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Next Steps</a:t>
            </a:r>
            <a:endParaRPr lang="en-US" b="0" dirty="0" smtClean="0"/>
          </a:p>
          <a:p>
            <a:pPr rtl="0" eaLnBrk="1" latinLnBrk="0" hangingPunct="1">
              <a:buFont typeface="Arial" pitchFamily="34" charset="0"/>
              <a:buChar char="•"/>
            </a:pPr>
            <a:r>
              <a:rPr lang="en-US" sz="3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Develop Goals </a:t>
            </a:r>
            <a:endParaRPr lang="en-US" b="0" dirty="0" smtClean="0">
              <a:latin typeface="+mn-lt"/>
            </a:endParaRPr>
          </a:p>
          <a:p>
            <a:pPr rtl="0" eaLnBrk="1" latinLnBrk="0" hangingPunct="1">
              <a:buFont typeface="Arial" pitchFamily="34" charset="0"/>
              <a:buChar char="•"/>
            </a:pPr>
            <a:r>
              <a:rPr lang="en-US" sz="3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Make a plan</a:t>
            </a:r>
            <a:endParaRPr lang="en-US" b="0" dirty="0" smtClean="0">
              <a:latin typeface="+mn-lt"/>
            </a:endParaRPr>
          </a:p>
          <a:p>
            <a:pPr rtl="0" eaLnBrk="1" latinLnBrk="0" hangingPunct="1">
              <a:buFont typeface="Arial" pitchFamily="34" charset="0"/>
              <a:buChar char="•"/>
            </a:pPr>
            <a:r>
              <a:rPr lang="en-US" sz="3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Review the plan with community </a:t>
            </a:r>
            <a:endParaRPr lang="en-US" b="0" dirty="0" smtClean="0">
              <a:latin typeface="+mn-lt"/>
            </a:endParaRPr>
          </a:p>
          <a:p>
            <a:pPr rtl="0" eaLnBrk="1" latinLnBrk="0" hangingPunct="1">
              <a:buFont typeface="Arial" pitchFamily="34" charset="0"/>
              <a:buChar char="•"/>
            </a:pPr>
            <a:r>
              <a:rPr lang="en-US" sz="3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Approve the plan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0338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 txBox="1">
            <a:spLocks/>
          </p:cNvSpPr>
          <p:nvPr/>
        </p:nvSpPr>
        <p:spPr>
          <a:xfrm>
            <a:off x="152400" y="2133600"/>
            <a:ext cx="4495799" cy="116840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sz="4800" b="1" dirty="0" smtClean="0"/>
              <a:t>Thank you!</a:t>
            </a:r>
          </a:p>
          <a:p>
            <a:pPr marL="0" indent="0">
              <a:lnSpc>
                <a:spcPct val="80000"/>
              </a:lnSpc>
              <a:buNone/>
            </a:pPr>
            <a:endParaRPr lang="en-US" sz="1300" dirty="0" smtClean="0"/>
          </a:p>
          <a:p>
            <a:pPr marL="0" indent="0">
              <a:lnSpc>
                <a:spcPct val="80000"/>
              </a:lnSpc>
              <a:buNone/>
            </a:pPr>
            <a:endParaRPr lang="en-US" sz="1300" dirty="0" smtClean="0"/>
          </a:p>
          <a:p>
            <a:pPr marL="0" indent="0">
              <a:lnSpc>
                <a:spcPct val="80000"/>
              </a:lnSpc>
              <a:buNone/>
            </a:pPr>
            <a:endParaRPr lang="en-US" sz="13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779" y="838200"/>
            <a:ext cx="5512621" cy="411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0724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1CEB6-A3E4-4677-AF3C-0832BA2ABCC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4099" name="Picture 3" descr="Map of Brooklyn Park with income designations for the neighborhoods. Illustrates incomes are higher north of 85th avenue and lower to the south of that road.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72442"/>
            <a:ext cx="6592888" cy="6313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160711"/>
            <a:ext cx="66325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1522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1CEB6-A3E4-4677-AF3C-0832BA2ABCC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26" name="Picture 2" descr="graph illustrating that quality of life is higher when livability is assessed with an asset based approach, as opposed to a problem-based approach.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647808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9297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1CEB6-A3E4-4677-AF3C-0832BA2ABCC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Brooklyn Park, a thriving community inspiring pride where opportunities exists for all</a:t>
            </a:r>
            <a:endParaRPr lang="en-US" sz="3200" dirty="0"/>
          </a:p>
        </p:txBody>
      </p:sp>
      <p:pic>
        <p:nvPicPr>
          <p:cNvPr id="4098" name="Picture 2" descr="Photo of diverse group of children from the community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7800"/>
            <a:ext cx="6248400" cy="4685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4028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1CEB6-A3E4-4677-AF3C-0832BA2ABCC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idx="1"/>
          </p:nvPr>
        </p:nvSpPr>
        <p:spPr/>
      </p:sp>
      <p:pic>
        <p:nvPicPr>
          <p:cNvPr id="3075" name="Picture 3" descr="Map of City of Brooklyn Park neighborhoods with names. &#10;S:\Community Engagement\Neighborhoods\Maps\Neighborhoods ADA compliant 7x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00200" y="37214"/>
            <a:ext cx="6324600" cy="6324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9813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1CEB6-A3E4-4677-AF3C-0832BA2ABCC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481314"/>
            <a:ext cx="3581400" cy="2686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457200" y="275166"/>
            <a:ext cx="8229600" cy="4982633"/>
          </a:xfrm>
        </p:spPr>
        <p:txBody>
          <a:bodyPr>
            <a:normAutofit/>
          </a:bodyPr>
          <a:lstStyle/>
          <a:p>
            <a:pPr rtl="0" eaLnBrk="1" latinLnBrk="0" hangingPunct="1"/>
            <a:r>
              <a:rPr lang="en-US" sz="2800" kern="1200" dirty="0" smtClean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City staff engaged nearly 1000 community stakeholders in a variety of ways between April and June 2016</a:t>
            </a:r>
            <a:endParaRPr lang="en-US" dirty="0" smtClean="0"/>
          </a:p>
          <a:p>
            <a:pPr rtl="0" eaLnBrk="1" latinLnBrk="0" hangingPunct="1"/>
            <a:endParaRPr lang="en-US" sz="2800" kern="1200" dirty="0" smtClean="0">
              <a:solidFill>
                <a:schemeClr val="tx1"/>
              </a:solidFill>
              <a:latin typeface="Calibri"/>
              <a:ea typeface="+mn-ea"/>
              <a:cs typeface="+mn-cs"/>
            </a:endParaRPr>
          </a:p>
          <a:p>
            <a:pPr algn="l" rtl="0" eaLnBrk="1" latinLnBrk="0" hangingPunct="1">
              <a:buFont typeface="Arial" pitchFamily="34" charset="0"/>
              <a:buChar char="•"/>
            </a:pPr>
            <a:r>
              <a:rPr lang="en-US" sz="2800" kern="1200" dirty="0" smtClean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6 Community Cafés (city wide mailing)</a:t>
            </a:r>
            <a:endParaRPr lang="en-US" dirty="0" smtClean="0"/>
          </a:p>
          <a:p>
            <a:pPr algn="l" rtl="0" eaLnBrk="1" latinLnBrk="0" hangingPunct="1">
              <a:buFont typeface="Arial" pitchFamily="34" charset="0"/>
              <a:buChar char="•"/>
            </a:pPr>
            <a:r>
              <a:rPr lang="en-US" sz="2800" kern="1200" dirty="0" smtClean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17 community group meetings</a:t>
            </a:r>
            <a:endParaRPr lang="en-US" dirty="0" smtClean="0"/>
          </a:p>
          <a:p>
            <a:pPr algn="l" rtl="0" eaLnBrk="1" latinLnBrk="0" hangingPunct="1">
              <a:buFont typeface="Arial" pitchFamily="34" charset="0"/>
              <a:buChar char="•"/>
            </a:pPr>
            <a:r>
              <a:rPr lang="en-US" sz="2800" kern="1200" dirty="0" smtClean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Staffed tables at 6 community events</a:t>
            </a:r>
            <a:endParaRPr lang="en-US" dirty="0" smtClean="0"/>
          </a:p>
          <a:p>
            <a:pPr algn="l" rtl="0" eaLnBrk="1" latinLnBrk="0" hangingPunct="1">
              <a:buFont typeface="Arial" pitchFamily="34" charset="0"/>
              <a:buChar char="•"/>
            </a:pPr>
            <a:r>
              <a:rPr lang="en-US" sz="2800" kern="1200" dirty="0" smtClean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White boards at 9 locations around the city</a:t>
            </a:r>
            <a:endParaRPr lang="en-US" dirty="0" smtClean="0"/>
          </a:p>
          <a:p>
            <a:pPr algn="l" rtl="0" eaLnBrk="1" latinLnBrk="0" hangingPunct="1">
              <a:buFont typeface="Arial" pitchFamily="34" charset="0"/>
              <a:buChar char="•"/>
            </a:pPr>
            <a:r>
              <a:rPr lang="en-US" sz="2800" kern="1200" dirty="0" smtClean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Online forum</a:t>
            </a:r>
            <a:endParaRPr lang="en-US" dirty="0" smtClean="0"/>
          </a:p>
          <a:p>
            <a:pPr algn="l" rtl="0" eaLnBrk="1" latinLnBrk="0" hangingPunct="1">
              <a:buFont typeface="Arial" pitchFamily="34" charset="0"/>
              <a:buChar char="•"/>
            </a:pPr>
            <a:r>
              <a:rPr lang="en-US" sz="2800" kern="1200" dirty="0" smtClean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Cafés with 125 staff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62566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1CEB6-A3E4-4677-AF3C-0832BA2ABCC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050" name="Picture 2" descr="Map illustrating number of people reached in the community and specific locations. &#10;S:\Strategic Plans\2015\Map of Engagement\EVENTSmap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09" r="935"/>
          <a:stretch/>
        </p:blipFill>
        <p:spPr bwMode="auto">
          <a:xfrm>
            <a:off x="685800" y="0"/>
            <a:ext cx="8077200" cy="62241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50403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1CEB6-A3E4-4677-AF3C-0832BA2ABCC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122" name="Picture 2" descr="Key words - diverse, growing, parks, community, friendly, vibrant, business, welcoming, large, progressive, and many others. 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505" b="16992"/>
          <a:stretch/>
        </p:blipFill>
        <p:spPr bwMode="auto">
          <a:xfrm>
            <a:off x="1066800" y="1905000"/>
            <a:ext cx="7501981" cy="350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533400" y="990600"/>
            <a:ext cx="8229600" cy="1143000"/>
          </a:xfrm>
        </p:spPr>
        <p:txBody>
          <a:bodyPr/>
          <a:lstStyle/>
          <a:p>
            <a:pPr rtl="0" eaLnBrk="1" latinLnBrk="0" hangingPunct="1"/>
            <a:r>
              <a:rPr lang="en-US" sz="2800" kern="1200" dirty="0" smtClean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What key words would you use to describe the community of Brooklyn Park today?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35846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1CEB6-A3E4-4677-AF3C-0832BA2ABCC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098" name="Picture 2" descr="Parks&#10;Diversity&#10;People&#10;Community&#10;Neighborhoods&#10;and many other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834" b="4006"/>
          <a:stretch/>
        </p:blipFill>
        <p:spPr bwMode="auto">
          <a:xfrm>
            <a:off x="1295400" y="1080766"/>
            <a:ext cx="6883612" cy="484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eaLnBrk="1" latinLnBrk="0" hangingPunct="1"/>
            <a:r>
              <a:rPr lang="en-US" sz="2800" kern="1200" dirty="0" smtClean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What do you love most about Brooklyn Park?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18294047"/>
      </p:ext>
    </p:extLst>
  </p:cSld>
  <p:clrMapOvr>
    <a:masterClrMapping/>
  </p:clrMapOvr>
</p:sld>
</file>

<file path=ppt/theme/theme1.xml><?xml version="1.0" encoding="utf-8"?>
<a:theme xmlns:a="http://schemas.openxmlformats.org/drawingml/2006/main" name="Blue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Template</Template>
  <TotalTime>754</TotalTime>
  <Words>143</Words>
  <Application>Microsoft Office PowerPoint</Application>
  <PresentationFormat>On-screen Show (4:3)</PresentationFormat>
  <Paragraphs>44</Paragraphs>
  <Slides>13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Blue Template</vt:lpstr>
      <vt:lpstr>Community Engagement</vt:lpstr>
      <vt:lpstr>Slide 2</vt:lpstr>
      <vt:lpstr>Slide 3</vt:lpstr>
      <vt:lpstr>Brooklyn Park, a thriving community inspiring pride where opportunities exists for all</vt:lpstr>
      <vt:lpstr>Slide 5</vt:lpstr>
      <vt:lpstr>City staff engaged nearly 1000 community stakeholders in a variety of ways between April and June 2016  6 Community Cafés (city wide mailing) 17 community group meetings Staffed tables at 6 community events White boards at 9 locations around the city Online forum Cafés with 125 staff </vt:lpstr>
      <vt:lpstr>Slide 7</vt:lpstr>
      <vt:lpstr>What key words would you use to describe the community of Brooklyn Park today? </vt:lpstr>
      <vt:lpstr>What do you love most about Brooklyn Park? </vt:lpstr>
      <vt:lpstr>As  we look forward to 2025, what do you want to see in Brooklyn Park?  Themes: Education Disparities and Equity Economy Community Relations Safety and Crime Housing Transportation Parks and Recreation</vt:lpstr>
      <vt:lpstr>Slide 11</vt:lpstr>
      <vt:lpstr>Next Steps Develop Goals  Make a plan Review the plan with community  Approve the plan 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Cindy Sherman</dc:creator>
  <cp:lastModifiedBy>Fure, Michelle</cp:lastModifiedBy>
  <cp:revision>27</cp:revision>
  <cp:lastPrinted>2015-09-22T23:12:34Z</cp:lastPrinted>
  <dcterms:created xsi:type="dcterms:W3CDTF">2016-06-07T21:19:26Z</dcterms:created>
  <dcterms:modified xsi:type="dcterms:W3CDTF">2016-09-01T17:56:06Z</dcterms:modified>
</cp:coreProperties>
</file>