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2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9598351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a:t>
            </a:fld>
            <a:endParaRPr lang="en-US" sz="12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10</a:t>
            </a:fld>
            <a:endParaRPr lang="en-US"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58" name="Shape 25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59" name="Shape 25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11</a:t>
            </a:fld>
            <a:endParaRPr lang="en-US"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66" name="Shape 26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67" name="Shape 26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12</a:t>
            </a:fld>
            <a:endParaRPr lang="en-US"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75" name="Shape 2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13</a:t>
            </a:fld>
            <a:endParaRPr lang="en-US"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14</a:t>
            </a:fld>
            <a:endParaRPr lang="en-US"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91" name="Shape 2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15</a:t>
            </a:fld>
            <a:endParaRPr lang="en-US"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98" name="Shape 2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99" name="Shape 2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16</a:t>
            </a:fld>
            <a:endParaRPr lang="en-US"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05" name="Shape 30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306" name="Shape 30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17</a:t>
            </a:fld>
            <a:endParaRPr lang="en-US"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a:t>
            </a:fld>
            <a:endParaRPr lang="en-US"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rgbClr val="000000"/>
                </a:solidFill>
                <a:latin typeface="Calibri"/>
                <a:ea typeface="Calibri"/>
                <a:cs typeface="Calibri"/>
                <a:sym typeface="Calibri"/>
              </a:rPr>
              <a:t>Because of how we’ve constructed our communities (racially and economically segregated) people of color tend to be in environments that lack important health infrastructure (grocery stores, open space) and are exposed to environmental hazards (pollution)</a:t>
            </a:r>
          </a:p>
        </p:txBody>
      </p:sp>
      <p:sp>
        <p:nvSpPr>
          <p:cNvPr id="192" name="Shape 192"/>
          <p:cNvSpPr txBox="1"/>
          <p:nvPr/>
        </p:nvSpPr>
        <p:spPr>
          <a:xfrm>
            <a:off x="3884614" y="8684927"/>
            <a:ext cx="2971800" cy="457500"/>
          </a:xfrm>
          <a:prstGeom prst="rect">
            <a:avLst/>
          </a:prstGeom>
          <a:noFill/>
          <a:ln>
            <a:noFill/>
          </a:ln>
        </p:spPr>
        <p:txBody>
          <a:bodyPr lIns="90550" tIns="45275" rIns="90550" bIns="45275" anchor="b"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000000"/>
                </a:solidFill>
                <a:latin typeface="Calibri"/>
                <a:ea typeface="Calibri"/>
                <a:cs typeface="Calibri"/>
                <a:sym typeface="Calibri"/>
              </a:rPr>
              <a:t>3</a:t>
            </a:fld>
            <a:endParaRPr lang="en-US"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01" name="Shape 2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4</a:t>
            </a:fld>
            <a:endParaRPr lang="en-US"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5</a:t>
            </a:fld>
            <a:endParaRPr lang="en-US"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16" name="Shape 21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17" name="Shape 21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6</a:t>
            </a:fld>
            <a:endParaRPr lang="en-US"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7</a:t>
            </a:fld>
            <a:endParaRPr lang="en-US"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32" name="Shape 23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33" name="Shape 23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8</a:t>
            </a:fld>
            <a:endParaRPr lang="en-US"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40" name="Shape 24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Simran</a:t>
            </a:r>
          </a:p>
        </p:txBody>
      </p:sp>
      <p:sp>
        <p:nvSpPr>
          <p:cNvPr id="241" name="Shape 24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9</a:t>
            </a:fld>
            <a:endParaRPr lang="en-US"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orbel"/>
                <a:ea typeface="Corbel"/>
                <a:cs typeface="Corbel"/>
                <a:sym typeface="Corbel"/>
              </a:rPr>
              <a:t>‹#›</a:t>
            </a:fld>
            <a:endParaRPr lang="en-US" sz="1200" b="0" i="0" u="none" strike="noStrike" cap="none">
              <a:solidFill>
                <a:srgbClr val="898989"/>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2309018" y="-251612"/>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orbel"/>
                <a:ea typeface="Corbel"/>
                <a:cs typeface="Corbel"/>
                <a:sym typeface="Corbe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orbel"/>
                <a:ea typeface="Corbel"/>
                <a:cs typeface="Corbel"/>
                <a:sym typeface="Corbe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orbel"/>
                <a:ea typeface="Corbel"/>
                <a:cs typeface="Corbel"/>
                <a:sym typeface="Corbe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77" name="Shape 77"/>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6"/>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1"/>
          </p:nvPr>
        </p:nvSpPr>
        <p:spPr>
          <a:xfrm rot="5400000">
            <a:off x="541337" y="190506"/>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orbel"/>
                <a:ea typeface="Corbel"/>
                <a:cs typeface="Corbel"/>
                <a:sym typeface="Corbe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orbel"/>
                <a:ea typeface="Corbel"/>
                <a:cs typeface="Corbel"/>
                <a:sym typeface="Corbe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orbel"/>
                <a:ea typeface="Corbel"/>
                <a:cs typeface="Corbel"/>
                <a:sym typeface="Corbe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83" name="Shape 83"/>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7812"/>
            <a:ext cx="8229600" cy="11397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200" b="0"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97" name="Shape 97"/>
          <p:cNvSpPr txBox="1">
            <a:spLocks noGrp="1"/>
          </p:cNvSpPr>
          <p:nvPr>
            <p:ph type="body" idx="1"/>
          </p:nvPr>
        </p:nvSpPr>
        <p:spPr>
          <a:xfrm>
            <a:off x="457200" y="1600200"/>
            <a:ext cx="8229600" cy="4530600"/>
          </a:xfrm>
          <a:prstGeom prst="rect">
            <a:avLst/>
          </a:prstGeom>
          <a:noFill/>
          <a:ln>
            <a:noFill/>
          </a:ln>
        </p:spPr>
        <p:txBody>
          <a:bodyPr lIns="91425" tIns="91425" rIns="91425" bIns="91425" anchor="t" anchorCtr="0"/>
          <a:lstStyle>
            <a:lvl1pPr marL="342900" marR="0" lvl="0" indent="-219075" algn="l" rtl="0">
              <a:spcBef>
                <a:spcPts val="600"/>
              </a:spcBef>
              <a:spcAft>
                <a:spcPts val="0"/>
              </a:spcAft>
              <a:buClr>
                <a:srgbClr val="00ADC6"/>
              </a:buClr>
              <a:buSzPct val="64999"/>
              <a:buFont typeface="Noto Sans Symbols"/>
              <a:buChar char="■"/>
              <a:defRPr sz="3000" b="0" i="0" u="none" strike="noStrike" cap="none">
                <a:solidFill>
                  <a:schemeClr val="dk1"/>
                </a:solidFill>
                <a:latin typeface="Corbel"/>
                <a:ea typeface="Corbel"/>
                <a:cs typeface="Corbel"/>
                <a:sym typeface="Corbel"/>
              </a:defRPr>
            </a:lvl1pPr>
            <a:lvl2pPr marL="669925" marR="0" lvl="1" indent="-227965" algn="l" rtl="0">
              <a:spcBef>
                <a:spcPts val="520"/>
              </a:spcBef>
              <a:spcAft>
                <a:spcPts val="0"/>
              </a:spcAft>
              <a:buClr>
                <a:srgbClr val="00ADC6"/>
              </a:buClr>
              <a:buSzPct val="60000"/>
              <a:buFont typeface="Noto Sans Symbols"/>
              <a:buChar char="❑"/>
              <a:defRPr sz="2600" b="0" i="0" u="none" strike="noStrike" cap="none">
                <a:solidFill>
                  <a:schemeClr val="dk1"/>
                </a:solidFill>
                <a:latin typeface="Corbel"/>
                <a:ea typeface="Corbel"/>
                <a:cs typeface="Corbel"/>
                <a:sym typeface="Corbel"/>
              </a:defRPr>
            </a:lvl2pPr>
            <a:lvl3pPr marL="1022350" marR="0" lvl="2" indent="-271144" algn="l" rtl="0">
              <a:spcBef>
                <a:spcPts val="440"/>
              </a:spcBef>
              <a:spcAft>
                <a:spcPts val="0"/>
              </a:spcAft>
              <a:buClr>
                <a:srgbClr val="00ADC6"/>
              </a:buClr>
              <a:buSzPct val="65000"/>
              <a:buFont typeface="Noto Sans Symbols"/>
              <a:buChar char="■"/>
              <a:defRPr sz="2200" b="0" i="0" u="none" strike="noStrike" cap="none">
                <a:solidFill>
                  <a:schemeClr val="dk1"/>
                </a:solidFill>
                <a:latin typeface="Corbel"/>
                <a:ea typeface="Corbel"/>
                <a:cs typeface="Corbel"/>
                <a:sym typeface="Corbel"/>
              </a:defRPr>
            </a:lvl3pPr>
            <a:lvl4pPr marL="1339850" marR="0" lvl="3" indent="-234950" algn="l" rtl="0">
              <a:spcBef>
                <a:spcPts val="400"/>
              </a:spcBef>
              <a:spcAft>
                <a:spcPts val="0"/>
              </a:spcAft>
              <a:buClr>
                <a:srgbClr val="00ADC6"/>
              </a:buClr>
              <a:buSzPct val="70000"/>
              <a:buFont typeface="Noto Sans Symbols"/>
              <a:buChar char="❑"/>
              <a:defRPr sz="2000" b="0" i="0" u="none" strike="noStrike" cap="none">
                <a:solidFill>
                  <a:schemeClr val="dk1"/>
                </a:solidFill>
                <a:latin typeface="Corbel"/>
                <a:ea typeface="Corbel"/>
                <a:cs typeface="Corbel"/>
                <a:sym typeface="Corbel"/>
              </a:defRPr>
            </a:lvl4pPr>
            <a:lvl5pPr marL="1681162" marR="0" lvl="4" indent="-252412" algn="l" rtl="0">
              <a:spcBef>
                <a:spcPts val="400"/>
              </a:spcBef>
              <a:spcAft>
                <a:spcPts val="0"/>
              </a:spcAft>
              <a:buClr>
                <a:srgbClr val="00ADC6"/>
              </a:buClr>
              <a:buSzPct val="75000"/>
              <a:buFont typeface="Noto Sans Symbols"/>
              <a:buChar char="▪"/>
              <a:defRPr sz="2000" b="0" i="0" u="none" strike="noStrike" cap="none">
                <a:solidFill>
                  <a:schemeClr val="dk1"/>
                </a:solidFill>
                <a:latin typeface="Corbel"/>
                <a:ea typeface="Corbel"/>
                <a:cs typeface="Corbel"/>
                <a:sym typeface="Corbel"/>
              </a:defRPr>
            </a:lvl5pPr>
            <a:lvl6pPr marL="2138362" marR="0" lvl="5"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6pPr>
            <a:lvl7pPr marL="2595562" marR="0" lvl="6"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7pPr>
            <a:lvl8pPr marL="3052762" marR="0" lvl="7"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8pPr>
            <a:lvl9pPr marL="3509962" marR="0" lvl="8"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03" name="Shape 103"/>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rgbClr val="00ADC6"/>
              </a:buClr>
              <a:buSzPct val="64999"/>
              <a:buFont typeface="Noto Sans Symbols"/>
              <a:buChar char="■"/>
              <a:defRPr sz="3200" b="0" i="0" u="none" strike="noStrike" cap="none">
                <a:solidFill>
                  <a:schemeClr val="dk1"/>
                </a:solidFill>
                <a:latin typeface="Corbel"/>
                <a:ea typeface="Corbel"/>
                <a:cs typeface="Corbel"/>
                <a:sym typeface="Corbel"/>
              </a:defRPr>
            </a:lvl1pPr>
            <a:lvl2pPr marL="669925" marR="0" lvl="1" indent="-220344" algn="l" rtl="0">
              <a:spcBef>
                <a:spcPts val="560"/>
              </a:spcBef>
              <a:spcAft>
                <a:spcPts val="0"/>
              </a:spcAft>
              <a:buClr>
                <a:srgbClr val="00ADC6"/>
              </a:buClr>
              <a:buSzPct val="59999"/>
              <a:buFont typeface="Noto Sans Symbols"/>
              <a:buChar char="❑"/>
              <a:defRPr sz="2800" b="0" i="0" u="none" strike="noStrike" cap="none">
                <a:solidFill>
                  <a:schemeClr val="dk1"/>
                </a:solidFill>
                <a:latin typeface="Corbel"/>
                <a:ea typeface="Corbel"/>
                <a:cs typeface="Corbel"/>
                <a:sym typeface="Corbel"/>
              </a:defRPr>
            </a:lvl2pPr>
            <a:lvl3pPr marL="1022350" marR="0" lvl="2" indent="-262890" algn="l" rtl="0">
              <a:spcBef>
                <a:spcPts val="480"/>
              </a:spcBef>
              <a:spcAft>
                <a:spcPts val="0"/>
              </a:spcAft>
              <a:buClr>
                <a:srgbClr val="00ADC6"/>
              </a:buClr>
              <a:buSzPct val="65000"/>
              <a:buFont typeface="Noto Sans Symbols"/>
              <a:buChar char="■"/>
              <a:defRPr sz="2400" b="0" i="0" u="none" strike="noStrike" cap="none">
                <a:solidFill>
                  <a:schemeClr val="dk1"/>
                </a:solidFill>
                <a:latin typeface="Corbel"/>
                <a:ea typeface="Corbel"/>
                <a:cs typeface="Corbel"/>
                <a:sym typeface="Corbel"/>
              </a:defRPr>
            </a:lvl3pPr>
            <a:lvl4pPr marL="1339850" marR="0" lvl="3" indent="-234950" algn="l" rtl="0">
              <a:spcBef>
                <a:spcPts val="400"/>
              </a:spcBef>
              <a:spcAft>
                <a:spcPts val="0"/>
              </a:spcAft>
              <a:buClr>
                <a:srgbClr val="00ADC6"/>
              </a:buClr>
              <a:buSzPct val="70000"/>
              <a:buFont typeface="Noto Sans Symbols"/>
              <a:buChar char="❑"/>
              <a:defRPr sz="2000" b="0" i="0" u="none" strike="noStrike" cap="none">
                <a:solidFill>
                  <a:schemeClr val="dk1"/>
                </a:solidFill>
                <a:latin typeface="Corbel"/>
                <a:ea typeface="Corbel"/>
                <a:cs typeface="Corbel"/>
                <a:sym typeface="Corbel"/>
              </a:defRPr>
            </a:lvl4pPr>
            <a:lvl5pPr marL="1681162" marR="0" lvl="4" indent="-252412" algn="l" rtl="0">
              <a:spcBef>
                <a:spcPts val="400"/>
              </a:spcBef>
              <a:spcAft>
                <a:spcPts val="0"/>
              </a:spcAft>
              <a:buClr>
                <a:srgbClr val="00ADC6"/>
              </a:buClr>
              <a:buSzPct val="75000"/>
              <a:buFont typeface="Noto Sans Symbols"/>
              <a:buChar char="▪"/>
              <a:defRPr sz="2000" b="0" i="0" u="none" strike="noStrike" cap="none">
                <a:solidFill>
                  <a:schemeClr val="dk1"/>
                </a:solidFill>
                <a:latin typeface="Corbel"/>
                <a:ea typeface="Corbel"/>
                <a:cs typeface="Corbel"/>
                <a:sym typeface="Corbel"/>
              </a:defRPr>
            </a:lvl5pPr>
            <a:lvl6pPr marL="2138362" marR="0" lvl="5"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6pPr>
            <a:lvl7pPr marL="2595562" marR="0" lvl="6"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7pPr>
            <a:lvl8pPr marL="3052762" marR="0" lvl="7"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8pPr>
            <a:lvl9pPr marL="3509962" marR="0" lvl="8"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00ADC6"/>
              </a:buClr>
              <a:buFont typeface="Noto Sans Symbols"/>
              <a:buNone/>
              <a:defRPr sz="1400" b="0" i="0" u="none" strike="noStrike" cap="none">
                <a:solidFill>
                  <a:schemeClr val="dk1"/>
                </a:solidFill>
                <a:latin typeface="Corbel"/>
                <a:ea typeface="Corbel"/>
                <a:cs typeface="Corbel"/>
                <a:sym typeface="Corbel"/>
              </a:defRPr>
            </a:lvl1pPr>
            <a:lvl2pPr marL="457200" marR="0" lvl="1" indent="0" algn="l" rtl="0">
              <a:spcBef>
                <a:spcPts val="240"/>
              </a:spcBef>
              <a:spcAft>
                <a:spcPts val="0"/>
              </a:spcAft>
              <a:buClr>
                <a:srgbClr val="00ADC6"/>
              </a:buClr>
              <a:buFont typeface="Noto Sans Symbols"/>
              <a:buNone/>
              <a:defRPr sz="1200" b="0" i="0" u="none" strike="noStrike" cap="none">
                <a:solidFill>
                  <a:schemeClr val="dk1"/>
                </a:solidFill>
                <a:latin typeface="Corbel"/>
                <a:ea typeface="Corbel"/>
                <a:cs typeface="Corbel"/>
                <a:sym typeface="Corbel"/>
              </a:defRPr>
            </a:lvl2pPr>
            <a:lvl3pPr marL="914400" marR="0" lvl="2" indent="0" algn="l" rtl="0">
              <a:spcBef>
                <a:spcPts val="200"/>
              </a:spcBef>
              <a:spcAft>
                <a:spcPts val="0"/>
              </a:spcAft>
              <a:buClr>
                <a:srgbClr val="00ADC6"/>
              </a:buClr>
              <a:buFont typeface="Noto Sans Symbols"/>
              <a:buNone/>
              <a:defRPr sz="1000" b="0" i="0" u="none" strike="noStrike" cap="none">
                <a:solidFill>
                  <a:schemeClr val="dk1"/>
                </a:solidFill>
                <a:latin typeface="Corbel"/>
                <a:ea typeface="Corbel"/>
                <a:cs typeface="Corbel"/>
                <a:sym typeface="Corbel"/>
              </a:defRPr>
            </a:lvl3pPr>
            <a:lvl4pPr marL="1371600" marR="0" lvl="3" indent="0" algn="l" rtl="0">
              <a:spcBef>
                <a:spcPts val="180"/>
              </a:spcBef>
              <a:spcAft>
                <a:spcPts val="0"/>
              </a:spcAft>
              <a:buClr>
                <a:srgbClr val="00ADC6"/>
              </a:buClr>
              <a:buFont typeface="Noto Sans Symbols"/>
              <a:buNone/>
              <a:defRPr sz="900" b="0" i="0" u="none" strike="noStrike" cap="none">
                <a:solidFill>
                  <a:schemeClr val="dk1"/>
                </a:solidFill>
                <a:latin typeface="Corbel"/>
                <a:ea typeface="Corbel"/>
                <a:cs typeface="Corbel"/>
                <a:sym typeface="Corbel"/>
              </a:defRPr>
            </a:lvl4pPr>
            <a:lvl5pPr marL="1828800" marR="0" lvl="4" indent="0" algn="l" rtl="0">
              <a:spcBef>
                <a:spcPts val="180"/>
              </a:spcBef>
              <a:spcAft>
                <a:spcPts val="0"/>
              </a:spcAft>
              <a:buClr>
                <a:srgbClr val="00ADC6"/>
              </a:buClr>
              <a:buFont typeface="Noto Sans Symbols"/>
              <a:buNone/>
              <a:defRPr sz="900" b="0" i="0" u="none" strike="noStrike" cap="none">
                <a:solidFill>
                  <a:schemeClr val="dk1"/>
                </a:solidFill>
                <a:latin typeface="Corbel"/>
                <a:ea typeface="Corbel"/>
                <a:cs typeface="Corbel"/>
                <a:sym typeface="Corbel"/>
              </a:defRPr>
            </a:lvl5pPr>
            <a:lvl6pPr marL="2286000" marR="0" lvl="5" indent="0" algn="l" rtl="0">
              <a:spcBef>
                <a:spcPts val="180"/>
              </a:spcBef>
              <a:spcAft>
                <a:spcPts val="0"/>
              </a:spcAft>
              <a:buClr>
                <a:schemeClr val="accent1"/>
              </a:buClr>
              <a:buFont typeface="Noto Sans Symbols"/>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accent1"/>
              </a:buClr>
              <a:buFont typeface="Noto Sans Symbols"/>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accent1"/>
              </a:buClr>
              <a:buFont typeface="Noto Sans Symbols"/>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accent1"/>
              </a:buClr>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8"/>
        <p:cNvGrpSpPr/>
        <p:nvPr/>
      </p:nvGrpSpPr>
      <p:grpSpPr>
        <a:xfrm>
          <a:off x="0" y="0"/>
          <a:ext cx="0" cy="0"/>
          <a:chOff x="0" y="0"/>
          <a:chExt cx="0" cy="0"/>
        </a:xfrm>
      </p:grpSpPr>
      <p:sp>
        <p:nvSpPr>
          <p:cNvPr id="109" name="Shape 109"/>
          <p:cNvSpPr/>
          <p:nvPr/>
        </p:nvSpPr>
        <p:spPr>
          <a:xfrm>
            <a:off x="609600" y="1219200"/>
            <a:ext cx="7924800" cy="914400"/>
          </a:xfrm>
          <a:custGeom>
            <a:avLst/>
            <a:gdLst/>
            <a:ahLst/>
            <a:cxnLst/>
            <a:rect l="0" t="0" r="0" b="0"/>
            <a:pathLst>
              <a:path w="120000" h="120000" extrusionOk="0">
                <a:moveTo>
                  <a:pt x="0" y="120000"/>
                </a:moveTo>
                <a:lnTo>
                  <a:pt x="0" y="0"/>
                </a:lnTo>
                <a:lnTo>
                  <a:pt x="120000" y="0"/>
                </a:lnTo>
              </a:path>
            </a:pathLst>
          </a:custGeom>
          <a:noFill/>
          <a:ln w="25400" cap="flat" cmpd="sng">
            <a:solidFill>
              <a:srgbClr val="00ADC6"/>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cxnSp>
        <p:nvCxnSpPr>
          <p:cNvPr id="110" name="Shape 110"/>
          <p:cNvCxnSpPr/>
          <p:nvPr/>
        </p:nvCxnSpPr>
        <p:spPr>
          <a:xfrm>
            <a:off x="1981200" y="3962400"/>
            <a:ext cx="6511800" cy="0"/>
          </a:xfrm>
          <a:prstGeom prst="straightConnector1">
            <a:avLst/>
          </a:prstGeom>
          <a:noFill/>
          <a:ln w="19050" cap="flat" cmpd="sng">
            <a:solidFill>
              <a:srgbClr val="00ADC6"/>
            </a:solidFill>
            <a:prstDash val="solid"/>
            <a:round/>
            <a:headEnd type="none" w="med" len="med"/>
            <a:tailEnd type="none" w="med" len="med"/>
          </a:ln>
        </p:spPr>
      </p:cxnSp>
      <p:pic>
        <p:nvPicPr>
          <p:cNvPr id="111" name="Shape 111" descr="6D535963-EC4A-46A5-8D4E-330FE87957CD@local"/>
          <p:cNvPicPr preferRelativeResize="0"/>
          <p:nvPr/>
        </p:nvPicPr>
        <p:blipFill rotWithShape="1">
          <a:blip r:embed="rId2">
            <a:alphaModFix/>
          </a:blip>
          <a:srcRect/>
          <a:stretch/>
        </p:blipFill>
        <p:spPr>
          <a:xfrm>
            <a:off x="1646238" y="5867400"/>
            <a:ext cx="5851500" cy="590700"/>
          </a:xfrm>
          <a:prstGeom prst="rect">
            <a:avLst/>
          </a:prstGeom>
          <a:noFill/>
          <a:ln>
            <a:noFill/>
          </a:ln>
        </p:spPr>
      </p:pic>
      <p:sp>
        <p:nvSpPr>
          <p:cNvPr id="112" name="Shape 112"/>
          <p:cNvSpPr txBox="1"/>
          <p:nvPr/>
        </p:nvSpPr>
        <p:spPr>
          <a:xfrm>
            <a:off x="2895600" y="6324600"/>
            <a:ext cx="3860700" cy="308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a:solidFill>
                  <a:srgbClr val="A5A39E"/>
                </a:solidFill>
                <a:latin typeface="Arial"/>
                <a:ea typeface="Arial"/>
                <a:cs typeface="Arial"/>
                <a:sym typeface="Arial"/>
              </a:rPr>
              <a:t>SOLUTIONS THAT WORK FOR EVERYONE</a:t>
            </a:r>
          </a:p>
        </p:txBody>
      </p:sp>
      <p:sp>
        <p:nvSpPr>
          <p:cNvPr id="113" name="Shape 113"/>
          <p:cNvSpPr txBox="1">
            <a:spLocks noGrp="1"/>
          </p:cNvSpPr>
          <p:nvPr>
            <p:ph type="ctrTitle"/>
          </p:nvPr>
        </p:nvSpPr>
        <p:spPr>
          <a:xfrm>
            <a:off x="914400" y="1524000"/>
            <a:ext cx="7623300" cy="17526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5000" b="0"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14" name="Shape 114"/>
          <p:cNvSpPr txBox="1">
            <a:spLocks noGrp="1"/>
          </p:cNvSpPr>
          <p:nvPr>
            <p:ph type="subTitle" idx="1"/>
          </p:nvPr>
        </p:nvSpPr>
        <p:spPr>
          <a:xfrm>
            <a:off x="1981200" y="3962400"/>
            <a:ext cx="6553200" cy="1752600"/>
          </a:xfrm>
          <a:prstGeom prst="rect">
            <a:avLst/>
          </a:prstGeom>
          <a:noFill/>
          <a:ln>
            <a:noFill/>
          </a:ln>
        </p:spPr>
        <p:txBody>
          <a:bodyPr lIns="91425" tIns="91425" rIns="91425" bIns="91425" anchor="t" anchorCtr="0"/>
          <a:lstStyle>
            <a:lvl1pPr marL="0" marR="0" lvl="0" indent="0" algn="l" rtl="0">
              <a:spcBef>
                <a:spcPts val="560"/>
              </a:spcBef>
              <a:spcAft>
                <a:spcPts val="0"/>
              </a:spcAft>
              <a:buClr>
                <a:srgbClr val="00ADC6"/>
              </a:buClr>
              <a:buFont typeface="Noto Sans Symbols"/>
              <a:buNone/>
              <a:defRPr sz="2800" b="0" i="0" u="none" strike="noStrike" cap="none">
                <a:solidFill>
                  <a:schemeClr val="dk1"/>
                </a:solidFill>
                <a:latin typeface="Corbel"/>
                <a:ea typeface="Corbel"/>
                <a:cs typeface="Corbel"/>
                <a:sym typeface="Corbel"/>
              </a:defRPr>
            </a:lvl1pPr>
            <a:lvl2pPr marL="669925" marR="0" lvl="1" indent="-227965" algn="l" rtl="0">
              <a:spcBef>
                <a:spcPts val="520"/>
              </a:spcBef>
              <a:spcAft>
                <a:spcPts val="0"/>
              </a:spcAft>
              <a:buClr>
                <a:srgbClr val="00ADC6"/>
              </a:buClr>
              <a:buSzPct val="60000"/>
              <a:buFont typeface="Noto Sans Symbols"/>
              <a:buChar char="❑"/>
              <a:defRPr sz="2600" b="0" i="0" u="none" strike="noStrike" cap="none">
                <a:solidFill>
                  <a:schemeClr val="dk1"/>
                </a:solidFill>
                <a:latin typeface="Corbel"/>
                <a:ea typeface="Corbel"/>
                <a:cs typeface="Corbel"/>
                <a:sym typeface="Corbel"/>
              </a:defRPr>
            </a:lvl2pPr>
            <a:lvl3pPr marL="1022350" marR="0" lvl="2" indent="-271144" algn="l" rtl="0">
              <a:spcBef>
                <a:spcPts val="440"/>
              </a:spcBef>
              <a:spcAft>
                <a:spcPts val="0"/>
              </a:spcAft>
              <a:buClr>
                <a:srgbClr val="00ADC6"/>
              </a:buClr>
              <a:buSzPct val="65000"/>
              <a:buFont typeface="Noto Sans Symbols"/>
              <a:buChar char="■"/>
              <a:defRPr sz="2200" b="0" i="0" u="none" strike="noStrike" cap="none">
                <a:solidFill>
                  <a:schemeClr val="dk1"/>
                </a:solidFill>
                <a:latin typeface="Corbel"/>
                <a:ea typeface="Corbel"/>
                <a:cs typeface="Corbel"/>
                <a:sym typeface="Corbel"/>
              </a:defRPr>
            </a:lvl3pPr>
            <a:lvl4pPr marL="1339850" marR="0" lvl="3" indent="-234950" algn="l" rtl="0">
              <a:spcBef>
                <a:spcPts val="400"/>
              </a:spcBef>
              <a:spcAft>
                <a:spcPts val="0"/>
              </a:spcAft>
              <a:buClr>
                <a:srgbClr val="00ADC6"/>
              </a:buClr>
              <a:buSzPct val="70000"/>
              <a:buFont typeface="Noto Sans Symbols"/>
              <a:buChar char="❑"/>
              <a:defRPr sz="2000" b="0" i="0" u="none" strike="noStrike" cap="none">
                <a:solidFill>
                  <a:schemeClr val="dk1"/>
                </a:solidFill>
                <a:latin typeface="Corbel"/>
                <a:ea typeface="Corbel"/>
                <a:cs typeface="Corbel"/>
                <a:sym typeface="Corbel"/>
              </a:defRPr>
            </a:lvl4pPr>
            <a:lvl5pPr marL="1681162" marR="0" lvl="4" indent="-252412" algn="l" rtl="0">
              <a:spcBef>
                <a:spcPts val="400"/>
              </a:spcBef>
              <a:spcAft>
                <a:spcPts val="0"/>
              </a:spcAft>
              <a:buClr>
                <a:srgbClr val="00ADC6"/>
              </a:buClr>
              <a:buSzPct val="75000"/>
              <a:buFont typeface="Noto Sans Symbols"/>
              <a:buChar char="▪"/>
              <a:defRPr sz="2000" b="0" i="0" u="none" strike="noStrike" cap="none">
                <a:solidFill>
                  <a:schemeClr val="dk1"/>
                </a:solidFill>
                <a:latin typeface="Corbel"/>
                <a:ea typeface="Corbel"/>
                <a:cs typeface="Corbel"/>
                <a:sym typeface="Corbel"/>
              </a:defRPr>
            </a:lvl5pPr>
            <a:lvl6pPr marL="2138362" marR="0" lvl="5"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6pPr>
            <a:lvl7pPr marL="2595562" marR="0" lvl="6"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7pPr>
            <a:lvl8pPr marL="3052762" marR="0" lvl="7"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8pPr>
            <a:lvl9pPr marL="3509962" marR="0" lvl="8"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17" name="Shape 117"/>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00ADC6"/>
              </a:buClr>
              <a:buFont typeface="Noto Sans Symbols"/>
              <a:buNone/>
              <a:defRPr sz="2000" b="0" i="0" u="none" strike="noStrike" cap="none">
                <a:solidFill>
                  <a:schemeClr val="dk1"/>
                </a:solidFill>
                <a:latin typeface="Corbel"/>
                <a:ea typeface="Corbel"/>
                <a:cs typeface="Corbel"/>
                <a:sym typeface="Corbel"/>
              </a:defRPr>
            </a:lvl1pPr>
            <a:lvl2pPr marL="457200" marR="0" lvl="1" indent="0" algn="l" rtl="0">
              <a:spcBef>
                <a:spcPts val="360"/>
              </a:spcBef>
              <a:spcAft>
                <a:spcPts val="0"/>
              </a:spcAft>
              <a:buClr>
                <a:srgbClr val="00ADC6"/>
              </a:buClr>
              <a:buFont typeface="Noto Sans Symbols"/>
              <a:buNone/>
              <a:defRPr sz="1800" b="0" i="0" u="none" strike="noStrike" cap="none">
                <a:solidFill>
                  <a:schemeClr val="dk1"/>
                </a:solidFill>
                <a:latin typeface="Corbel"/>
                <a:ea typeface="Corbel"/>
                <a:cs typeface="Corbel"/>
                <a:sym typeface="Corbel"/>
              </a:defRPr>
            </a:lvl2pPr>
            <a:lvl3pPr marL="914400" marR="0" lvl="2" indent="0" algn="l" rtl="0">
              <a:spcBef>
                <a:spcPts val="320"/>
              </a:spcBef>
              <a:spcAft>
                <a:spcPts val="0"/>
              </a:spcAft>
              <a:buClr>
                <a:srgbClr val="00ADC6"/>
              </a:buClr>
              <a:buFont typeface="Noto Sans Symbols"/>
              <a:buNone/>
              <a:defRPr sz="1600" b="0" i="0" u="none" strike="noStrike" cap="none">
                <a:solidFill>
                  <a:schemeClr val="dk1"/>
                </a:solidFill>
                <a:latin typeface="Corbel"/>
                <a:ea typeface="Corbel"/>
                <a:cs typeface="Corbel"/>
                <a:sym typeface="Corbel"/>
              </a:defRPr>
            </a:lvl3pPr>
            <a:lvl4pPr marL="1371600" marR="0" lvl="3" indent="0" algn="l" rtl="0">
              <a:spcBef>
                <a:spcPts val="280"/>
              </a:spcBef>
              <a:spcAft>
                <a:spcPts val="0"/>
              </a:spcAft>
              <a:buClr>
                <a:srgbClr val="00ADC6"/>
              </a:buClr>
              <a:buFont typeface="Noto Sans Symbols"/>
              <a:buNone/>
              <a:defRPr sz="1400" b="0" i="0" u="none" strike="noStrike" cap="none">
                <a:solidFill>
                  <a:schemeClr val="dk1"/>
                </a:solidFill>
                <a:latin typeface="Corbel"/>
                <a:ea typeface="Corbel"/>
                <a:cs typeface="Corbel"/>
                <a:sym typeface="Corbel"/>
              </a:defRPr>
            </a:lvl4pPr>
            <a:lvl5pPr marL="1828800" marR="0" lvl="4" indent="0" algn="l" rtl="0">
              <a:spcBef>
                <a:spcPts val="280"/>
              </a:spcBef>
              <a:spcAft>
                <a:spcPts val="0"/>
              </a:spcAft>
              <a:buClr>
                <a:srgbClr val="00ADC6"/>
              </a:buClr>
              <a:buFont typeface="Noto Sans Symbols"/>
              <a:buNone/>
              <a:defRPr sz="1400" b="0" i="0" u="none" strike="noStrike" cap="none">
                <a:solidFill>
                  <a:schemeClr val="dk1"/>
                </a:solidFill>
                <a:latin typeface="Corbel"/>
                <a:ea typeface="Corbel"/>
                <a:cs typeface="Corbel"/>
                <a:sym typeface="Corbel"/>
              </a:defRPr>
            </a:lvl5pPr>
            <a:lvl6pPr marL="2286000" marR="0" lvl="5" indent="0" algn="l" rtl="0">
              <a:spcBef>
                <a:spcPts val="280"/>
              </a:spcBef>
              <a:spcAft>
                <a:spcPts val="0"/>
              </a:spcAft>
              <a:buClr>
                <a:schemeClr val="accent1"/>
              </a:buClr>
              <a:buFont typeface="Noto Sans Symbols"/>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accent1"/>
              </a:buClr>
              <a:buFont typeface="Noto Sans Symbols"/>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accent1"/>
              </a:buClr>
              <a:buFont typeface="Noto Sans Symbols"/>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accent1"/>
              </a:buClr>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7812"/>
            <a:ext cx="8229600" cy="11397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200" b="0"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23" name="Shape 123"/>
          <p:cNvSpPr txBox="1">
            <a:spLocks noGrp="1"/>
          </p:cNvSpPr>
          <p:nvPr>
            <p:ph type="body" idx="1"/>
          </p:nvPr>
        </p:nvSpPr>
        <p:spPr>
          <a:xfrm>
            <a:off x="457200" y="1600200"/>
            <a:ext cx="4038600" cy="4530600"/>
          </a:xfrm>
          <a:prstGeom prst="rect">
            <a:avLst/>
          </a:prstGeom>
          <a:noFill/>
          <a:ln>
            <a:noFill/>
          </a:ln>
        </p:spPr>
        <p:txBody>
          <a:bodyPr lIns="91425" tIns="91425" rIns="91425" bIns="91425" anchor="t" anchorCtr="0"/>
          <a:lstStyle>
            <a:lvl1pPr marL="342900" marR="0" lvl="0" indent="-227330" algn="l" rtl="0">
              <a:spcBef>
                <a:spcPts val="560"/>
              </a:spcBef>
              <a:spcAft>
                <a:spcPts val="0"/>
              </a:spcAft>
              <a:buClr>
                <a:srgbClr val="00ADC6"/>
              </a:buClr>
              <a:buSzPct val="65000"/>
              <a:buFont typeface="Noto Sans Symbols"/>
              <a:buChar char="■"/>
              <a:defRPr sz="2800" b="0" i="0" u="none" strike="noStrike" cap="none">
                <a:solidFill>
                  <a:schemeClr val="dk1"/>
                </a:solidFill>
                <a:latin typeface="Corbel"/>
                <a:ea typeface="Corbel"/>
                <a:cs typeface="Corbel"/>
                <a:sym typeface="Corbel"/>
              </a:defRPr>
            </a:lvl1pPr>
            <a:lvl2pPr marL="669925" marR="0" lvl="1" indent="-235584" algn="l" rtl="0">
              <a:spcBef>
                <a:spcPts val="480"/>
              </a:spcBef>
              <a:spcAft>
                <a:spcPts val="0"/>
              </a:spcAft>
              <a:buClr>
                <a:srgbClr val="00ADC6"/>
              </a:buClr>
              <a:buSzPct val="59999"/>
              <a:buFont typeface="Noto Sans Symbols"/>
              <a:buChar char="❑"/>
              <a:defRPr sz="2400" b="0" i="0" u="none" strike="noStrike" cap="none">
                <a:solidFill>
                  <a:schemeClr val="dk1"/>
                </a:solidFill>
                <a:latin typeface="Corbel"/>
                <a:ea typeface="Corbel"/>
                <a:cs typeface="Corbel"/>
                <a:sym typeface="Corbel"/>
              </a:defRPr>
            </a:lvl2pPr>
            <a:lvl3pPr marL="1022350" marR="0" lvl="2" indent="-279400" algn="l" rtl="0">
              <a:spcBef>
                <a:spcPts val="400"/>
              </a:spcBef>
              <a:spcAft>
                <a:spcPts val="0"/>
              </a:spcAft>
              <a:buClr>
                <a:srgbClr val="00ADC6"/>
              </a:buClr>
              <a:buSzPct val="64999"/>
              <a:buFont typeface="Noto Sans Symbols"/>
              <a:buChar char="■"/>
              <a:defRPr sz="2000" b="0" i="0" u="none" strike="noStrike" cap="none">
                <a:solidFill>
                  <a:schemeClr val="dk1"/>
                </a:solidFill>
                <a:latin typeface="Corbel"/>
                <a:ea typeface="Corbel"/>
                <a:cs typeface="Corbel"/>
                <a:sym typeface="Corbel"/>
              </a:defRPr>
            </a:lvl3pPr>
            <a:lvl4pPr marL="1339850" marR="0" lvl="3" indent="-243839" algn="l" rtl="0">
              <a:spcBef>
                <a:spcPts val="360"/>
              </a:spcBef>
              <a:spcAft>
                <a:spcPts val="0"/>
              </a:spcAft>
              <a:buClr>
                <a:srgbClr val="00ADC6"/>
              </a:buClr>
              <a:buSzPct val="70000"/>
              <a:buFont typeface="Noto Sans Symbols"/>
              <a:buChar char="❑"/>
              <a:defRPr sz="1800" b="0" i="0" u="none" strike="noStrike" cap="none">
                <a:solidFill>
                  <a:schemeClr val="dk1"/>
                </a:solidFill>
                <a:latin typeface="Corbel"/>
                <a:ea typeface="Corbel"/>
                <a:cs typeface="Corbel"/>
                <a:sym typeface="Corbel"/>
              </a:defRPr>
            </a:lvl4pPr>
            <a:lvl5pPr marL="1681162" marR="0" lvl="4" indent="-261937" algn="l" rtl="0">
              <a:spcBef>
                <a:spcPts val="360"/>
              </a:spcBef>
              <a:spcAft>
                <a:spcPts val="0"/>
              </a:spcAft>
              <a:buClr>
                <a:srgbClr val="00ADC6"/>
              </a:buClr>
              <a:buSzPct val="75000"/>
              <a:buFont typeface="Noto Sans Symbols"/>
              <a:buChar char="▪"/>
              <a:defRPr sz="1800" b="0" i="0" u="none" strike="noStrike" cap="none">
                <a:solidFill>
                  <a:schemeClr val="dk1"/>
                </a:solidFill>
                <a:latin typeface="Corbel"/>
                <a:ea typeface="Corbel"/>
                <a:cs typeface="Corbel"/>
                <a:sym typeface="Corbel"/>
              </a:defRPr>
            </a:lvl5pPr>
            <a:lvl6pPr marL="2138362" marR="0" lvl="5" indent="-261937" algn="l" rtl="0">
              <a:spcBef>
                <a:spcPts val="360"/>
              </a:spcBef>
              <a:spcAft>
                <a:spcPts val="0"/>
              </a:spcAft>
              <a:buClr>
                <a:schemeClr val="accent1"/>
              </a:buClr>
              <a:buSzPct val="75000"/>
              <a:buFont typeface="Noto Sans Symbols"/>
              <a:buChar char="▪"/>
              <a:defRPr sz="1800" b="0" i="0" u="none" strike="noStrike" cap="none">
                <a:solidFill>
                  <a:schemeClr val="dk1"/>
                </a:solidFill>
                <a:latin typeface="Arial"/>
                <a:ea typeface="Arial"/>
                <a:cs typeface="Arial"/>
                <a:sym typeface="Arial"/>
              </a:defRPr>
            </a:lvl6pPr>
            <a:lvl7pPr marL="2595562" marR="0" lvl="6" indent="-261937" algn="l" rtl="0">
              <a:spcBef>
                <a:spcPts val="360"/>
              </a:spcBef>
              <a:spcAft>
                <a:spcPts val="0"/>
              </a:spcAft>
              <a:buClr>
                <a:schemeClr val="accent1"/>
              </a:buClr>
              <a:buSzPct val="75000"/>
              <a:buFont typeface="Noto Sans Symbols"/>
              <a:buChar char="▪"/>
              <a:defRPr sz="1800" b="0" i="0" u="none" strike="noStrike" cap="none">
                <a:solidFill>
                  <a:schemeClr val="dk1"/>
                </a:solidFill>
                <a:latin typeface="Arial"/>
                <a:ea typeface="Arial"/>
                <a:cs typeface="Arial"/>
                <a:sym typeface="Arial"/>
              </a:defRPr>
            </a:lvl7pPr>
            <a:lvl8pPr marL="3052762" marR="0" lvl="7" indent="-261937" algn="l" rtl="0">
              <a:spcBef>
                <a:spcPts val="360"/>
              </a:spcBef>
              <a:spcAft>
                <a:spcPts val="0"/>
              </a:spcAft>
              <a:buClr>
                <a:schemeClr val="accent1"/>
              </a:buClr>
              <a:buSzPct val="75000"/>
              <a:buFont typeface="Noto Sans Symbols"/>
              <a:buChar char="▪"/>
              <a:defRPr sz="1800" b="0" i="0" u="none" strike="noStrike" cap="none">
                <a:solidFill>
                  <a:schemeClr val="dk1"/>
                </a:solidFill>
                <a:latin typeface="Arial"/>
                <a:ea typeface="Arial"/>
                <a:cs typeface="Arial"/>
                <a:sym typeface="Arial"/>
              </a:defRPr>
            </a:lvl8pPr>
            <a:lvl9pPr marL="3509962" marR="0" lvl="8" indent="-261937" algn="l" rtl="0">
              <a:spcBef>
                <a:spcPts val="360"/>
              </a:spcBef>
              <a:spcAft>
                <a:spcPts val="0"/>
              </a:spcAft>
              <a:buClr>
                <a:schemeClr val="accent1"/>
              </a:buClr>
              <a:buSzPct val="75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2"/>
          </p:nvPr>
        </p:nvSpPr>
        <p:spPr>
          <a:xfrm>
            <a:off x="4648200" y="1600200"/>
            <a:ext cx="4038600" cy="4530600"/>
          </a:xfrm>
          <a:prstGeom prst="rect">
            <a:avLst/>
          </a:prstGeom>
          <a:noFill/>
          <a:ln>
            <a:noFill/>
          </a:ln>
        </p:spPr>
        <p:txBody>
          <a:bodyPr lIns="91425" tIns="91425" rIns="91425" bIns="91425" anchor="t" anchorCtr="0"/>
          <a:lstStyle>
            <a:lvl1pPr marL="342900" marR="0" lvl="0" indent="-227330" algn="l" rtl="0">
              <a:spcBef>
                <a:spcPts val="560"/>
              </a:spcBef>
              <a:spcAft>
                <a:spcPts val="0"/>
              </a:spcAft>
              <a:buClr>
                <a:srgbClr val="00ADC6"/>
              </a:buClr>
              <a:buSzPct val="65000"/>
              <a:buFont typeface="Noto Sans Symbols"/>
              <a:buChar char="■"/>
              <a:defRPr sz="2800" b="0" i="0" u="none" strike="noStrike" cap="none">
                <a:solidFill>
                  <a:schemeClr val="dk1"/>
                </a:solidFill>
                <a:latin typeface="Corbel"/>
                <a:ea typeface="Corbel"/>
                <a:cs typeface="Corbel"/>
                <a:sym typeface="Corbel"/>
              </a:defRPr>
            </a:lvl1pPr>
            <a:lvl2pPr marL="669925" marR="0" lvl="1" indent="-235584" algn="l" rtl="0">
              <a:spcBef>
                <a:spcPts val="480"/>
              </a:spcBef>
              <a:spcAft>
                <a:spcPts val="0"/>
              </a:spcAft>
              <a:buClr>
                <a:srgbClr val="00ADC6"/>
              </a:buClr>
              <a:buSzPct val="59999"/>
              <a:buFont typeface="Noto Sans Symbols"/>
              <a:buChar char="❑"/>
              <a:defRPr sz="2400" b="0" i="0" u="none" strike="noStrike" cap="none">
                <a:solidFill>
                  <a:schemeClr val="dk1"/>
                </a:solidFill>
                <a:latin typeface="Corbel"/>
                <a:ea typeface="Corbel"/>
                <a:cs typeface="Corbel"/>
                <a:sym typeface="Corbel"/>
              </a:defRPr>
            </a:lvl2pPr>
            <a:lvl3pPr marL="1022350" marR="0" lvl="2" indent="-279400" algn="l" rtl="0">
              <a:spcBef>
                <a:spcPts val="400"/>
              </a:spcBef>
              <a:spcAft>
                <a:spcPts val="0"/>
              </a:spcAft>
              <a:buClr>
                <a:srgbClr val="00ADC6"/>
              </a:buClr>
              <a:buSzPct val="64999"/>
              <a:buFont typeface="Noto Sans Symbols"/>
              <a:buChar char="■"/>
              <a:defRPr sz="2000" b="0" i="0" u="none" strike="noStrike" cap="none">
                <a:solidFill>
                  <a:schemeClr val="dk1"/>
                </a:solidFill>
                <a:latin typeface="Corbel"/>
                <a:ea typeface="Corbel"/>
                <a:cs typeface="Corbel"/>
                <a:sym typeface="Corbel"/>
              </a:defRPr>
            </a:lvl3pPr>
            <a:lvl4pPr marL="1339850" marR="0" lvl="3" indent="-243839" algn="l" rtl="0">
              <a:spcBef>
                <a:spcPts val="360"/>
              </a:spcBef>
              <a:spcAft>
                <a:spcPts val="0"/>
              </a:spcAft>
              <a:buClr>
                <a:srgbClr val="00ADC6"/>
              </a:buClr>
              <a:buSzPct val="70000"/>
              <a:buFont typeface="Noto Sans Symbols"/>
              <a:buChar char="❑"/>
              <a:defRPr sz="1800" b="0" i="0" u="none" strike="noStrike" cap="none">
                <a:solidFill>
                  <a:schemeClr val="dk1"/>
                </a:solidFill>
                <a:latin typeface="Corbel"/>
                <a:ea typeface="Corbel"/>
                <a:cs typeface="Corbel"/>
                <a:sym typeface="Corbel"/>
              </a:defRPr>
            </a:lvl4pPr>
            <a:lvl5pPr marL="1681162" marR="0" lvl="4" indent="-261937" algn="l" rtl="0">
              <a:spcBef>
                <a:spcPts val="360"/>
              </a:spcBef>
              <a:spcAft>
                <a:spcPts val="0"/>
              </a:spcAft>
              <a:buClr>
                <a:srgbClr val="00ADC6"/>
              </a:buClr>
              <a:buSzPct val="75000"/>
              <a:buFont typeface="Noto Sans Symbols"/>
              <a:buChar char="▪"/>
              <a:defRPr sz="1800" b="0" i="0" u="none" strike="noStrike" cap="none">
                <a:solidFill>
                  <a:schemeClr val="dk1"/>
                </a:solidFill>
                <a:latin typeface="Corbel"/>
                <a:ea typeface="Corbel"/>
                <a:cs typeface="Corbel"/>
                <a:sym typeface="Corbel"/>
              </a:defRPr>
            </a:lvl5pPr>
            <a:lvl6pPr marL="2138362" marR="0" lvl="5" indent="-261937" algn="l" rtl="0">
              <a:spcBef>
                <a:spcPts val="360"/>
              </a:spcBef>
              <a:spcAft>
                <a:spcPts val="0"/>
              </a:spcAft>
              <a:buClr>
                <a:schemeClr val="accent1"/>
              </a:buClr>
              <a:buSzPct val="75000"/>
              <a:buFont typeface="Noto Sans Symbols"/>
              <a:buChar char="▪"/>
              <a:defRPr sz="1800" b="0" i="0" u="none" strike="noStrike" cap="none">
                <a:solidFill>
                  <a:schemeClr val="dk1"/>
                </a:solidFill>
                <a:latin typeface="Arial"/>
                <a:ea typeface="Arial"/>
                <a:cs typeface="Arial"/>
                <a:sym typeface="Arial"/>
              </a:defRPr>
            </a:lvl6pPr>
            <a:lvl7pPr marL="2595562" marR="0" lvl="6" indent="-261937" algn="l" rtl="0">
              <a:spcBef>
                <a:spcPts val="360"/>
              </a:spcBef>
              <a:spcAft>
                <a:spcPts val="0"/>
              </a:spcAft>
              <a:buClr>
                <a:schemeClr val="accent1"/>
              </a:buClr>
              <a:buSzPct val="75000"/>
              <a:buFont typeface="Noto Sans Symbols"/>
              <a:buChar char="▪"/>
              <a:defRPr sz="1800" b="0" i="0" u="none" strike="noStrike" cap="none">
                <a:solidFill>
                  <a:schemeClr val="dk1"/>
                </a:solidFill>
                <a:latin typeface="Arial"/>
                <a:ea typeface="Arial"/>
                <a:cs typeface="Arial"/>
                <a:sym typeface="Arial"/>
              </a:defRPr>
            </a:lvl7pPr>
            <a:lvl8pPr marL="3052762" marR="0" lvl="7" indent="-261937" algn="l" rtl="0">
              <a:spcBef>
                <a:spcPts val="360"/>
              </a:spcBef>
              <a:spcAft>
                <a:spcPts val="0"/>
              </a:spcAft>
              <a:buClr>
                <a:schemeClr val="accent1"/>
              </a:buClr>
              <a:buSzPct val="75000"/>
              <a:buFont typeface="Noto Sans Symbols"/>
              <a:buChar char="▪"/>
              <a:defRPr sz="1800" b="0" i="0" u="none" strike="noStrike" cap="none">
                <a:solidFill>
                  <a:schemeClr val="dk1"/>
                </a:solidFill>
                <a:latin typeface="Arial"/>
                <a:ea typeface="Arial"/>
                <a:cs typeface="Arial"/>
                <a:sym typeface="Arial"/>
              </a:defRPr>
            </a:lvl8pPr>
            <a:lvl9pPr marL="3509962" marR="0" lvl="8" indent="-261937" algn="l" rtl="0">
              <a:spcBef>
                <a:spcPts val="360"/>
              </a:spcBef>
              <a:spcAft>
                <a:spcPts val="0"/>
              </a:spcAft>
              <a:buClr>
                <a:schemeClr val="accent1"/>
              </a:buClr>
              <a:buSzPct val="75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200" b="0"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30" name="Shape 130"/>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00ADC6"/>
              </a:buClr>
              <a:buFont typeface="Noto Sans Symbols"/>
              <a:buNone/>
              <a:defRPr sz="2400" b="1" i="0" u="none" strike="noStrike" cap="none">
                <a:solidFill>
                  <a:schemeClr val="dk1"/>
                </a:solidFill>
                <a:latin typeface="Corbel"/>
                <a:ea typeface="Corbel"/>
                <a:cs typeface="Corbel"/>
                <a:sym typeface="Corbel"/>
              </a:defRPr>
            </a:lvl1pPr>
            <a:lvl2pPr marL="457200" marR="0" lvl="1" indent="0" algn="l" rtl="0">
              <a:spcBef>
                <a:spcPts val="400"/>
              </a:spcBef>
              <a:spcAft>
                <a:spcPts val="0"/>
              </a:spcAft>
              <a:buClr>
                <a:srgbClr val="00ADC6"/>
              </a:buClr>
              <a:buFont typeface="Noto Sans Symbols"/>
              <a:buNone/>
              <a:defRPr sz="2000" b="1" i="0" u="none" strike="noStrike" cap="none">
                <a:solidFill>
                  <a:schemeClr val="dk1"/>
                </a:solidFill>
                <a:latin typeface="Corbel"/>
                <a:ea typeface="Corbel"/>
                <a:cs typeface="Corbel"/>
                <a:sym typeface="Corbel"/>
              </a:defRPr>
            </a:lvl2pPr>
            <a:lvl3pPr marL="914400" marR="0" lvl="2" indent="0" algn="l" rtl="0">
              <a:spcBef>
                <a:spcPts val="360"/>
              </a:spcBef>
              <a:spcAft>
                <a:spcPts val="0"/>
              </a:spcAft>
              <a:buClr>
                <a:srgbClr val="00ADC6"/>
              </a:buClr>
              <a:buFont typeface="Noto Sans Symbols"/>
              <a:buNone/>
              <a:defRPr sz="1800" b="1" i="0" u="none" strike="noStrike" cap="none">
                <a:solidFill>
                  <a:schemeClr val="dk1"/>
                </a:solidFill>
                <a:latin typeface="Corbel"/>
                <a:ea typeface="Corbel"/>
                <a:cs typeface="Corbel"/>
                <a:sym typeface="Corbel"/>
              </a:defRPr>
            </a:lvl3pPr>
            <a:lvl4pPr marL="1371600" marR="0" lvl="3" indent="0" algn="l" rtl="0">
              <a:spcBef>
                <a:spcPts val="320"/>
              </a:spcBef>
              <a:spcAft>
                <a:spcPts val="0"/>
              </a:spcAft>
              <a:buClr>
                <a:srgbClr val="00ADC6"/>
              </a:buClr>
              <a:buFont typeface="Noto Sans Symbols"/>
              <a:buNone/>
              <a:defRPr sz="1600" b="1" i="0" u="none" strike="noStrike" cap="none">
                <a:solidFill>
                  <a:schemeClr val="dk1"/>
                </a:solidFill>
                <a:latin typeface="Corbel"/>
                <a:ea typeface="Corbel"/>
                <a:cs typeface="Corbel"/>
                <a:sym typeface="Corbel"/>
              </a:defRPr>
            </a:lvl4pPr>
            <a:lvl5pPr marL="1828800" marR="0" lvl="4" indent="0" algn="l" rtl="0">
              <a:spcBef>
                <a:spcPts val="320"/>
              </a:spcBef>
              <a:spcAft>
                <a:spcPts val="0"/>
              </a:spcAft>
              <a:buClr>
                <a:srgbClr val="00ADC6"/>
              </a:buClr>
              <a:buFont typeface="Noto Sans Symbols"/>
              <a:buNone/>
              <a:defRPr sz="1600" b="1" i="0" u="none" strike="noStrike" cap="none">
                <a:solidFill>
                  <a:schemeClr val="dk1"/>
                </a:solidFill>
                <a:latin typeface="Corbel"/>
                <a:ea typeface="Corbel"/>
                <a:cs typeface="Corbel"/>
                <a:sym typeface="Corbel"/>
              </a:defRPr>
            </a:lvl5pPr>
            <a:lvl6pPr marL="2286000" marR="0" lvl="5" indent="0" algn="l" rtl="0">
              <a:spcBef>
                <a:spcPts val="320"/>
              </a:spcBef>
              <a:spcAft>
                <a:spcPts val="0"/>
              </a:spcAft>
              <a:buClr>
                <a:schemeClr val="accent1"/>
              </a:buClr>
              <a:buFont typeface="Noto Sans Symbols"/>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accent1"/>
              </a:buClr>
              <a:buFont typeface="Noto Sans Symbols"/>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accent1"/>
              </a:buClr>
              <a:buFont typeface="Noto Sans Symbols"/>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accent1"/>
              </a:buClr>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243840" algn="l" rtl="0">
              <a:spcBef>
                <a:spcPts val="480"/>
              </a:spcBef>
              <a:spcAft>
                <a:spcPts val="0"/>
              </a:spcAft>
              <a:buClr>
                <a:srgbClr val="00ADC6"/>
              </a:buClr>
              <a:buSzPct val="65000"/>
              <a:buFont typeface="Noto Sans Symbols"/>
              <a:buChar char="■"/>
              <a:defRPr sz="2400" b="0" i="0" u="none" strike="noStrike" cap="none">
                <a:solidFill>
                  <a:schemeClr val="dk1"/>
                </a:solidFill>
                <a:latin typeface="Corbel"/>
                <a:ea typeface="Corbel"/>
                <a:cs typeface="Corbel"/>
                <a:sym typeface="Corbel"/>
              </a:defRPr>
            </a:lvl1pPr>
            <a:lvl2pPr marL="669925" marR="0" lvl="1" indent="-250825" algn="l" rtl="0">
              <a:spcBef>
                <a:spcPts val="400"/>
              </a:spcBef>
              <a:spcAft>
                <a:spcPts val="0"/>
              </a:spcAft>
              <a:buClr>
                <a:srgbClr val="00ADC6"/>
              </a:buClr>
              <a:buSzPct val="60000"/>
              <a:buFont typeface="Noto Sans Symbols"/>
              <a:buChar char="❑"/>
              <a:defRPr sz="2000" b="0" i="0" u="none" strike="noStrike" cap="none">
                <a:solidFill>
                  <a:schemeClr val="dk1"/>
                </a:solidFill>
                <a:latin typeface="Corbel"/>
                <a:ea typeface="Corbel"/>
                <a:cs typeface="Corbel"/>
                <a:sym typeface="Corbel"/>
              </a:defRPr>
            </a:lvl2pPr>
            <a:lvl3pPr marL="1022350" marR="0" lvl="2" indent="-287655" algn="l" rtl="0">
              <a:spcBef>
                <a:spcPts val="360"/>
              </a:spcBef>
              <a:spcAft>
                <a:spcPts val="0"/>
              </a:spcAft>
              <a:buClr>
                <a:srgbClr val="00ADC6"/>
              </a:buClr>
              <a:buSzPct val="64999"/>
              <a:buFont typeface="Noto Sans Symbols"/>
              <a:buChar char="■"/>
              <a:defRPr sz="1800" b="0" i="0" u="none" strike="noStrike" cap="none">
                <a:solidFill>
                  <a:schemeClr val="dk1"/>
                </a:solidFill>
                <a:latin typeface="Corbel"/>
                <a:ea typeface="Corbel"/>
                <a:cs typeface="Corbel"/>
                <a:sym typeface="Corbel"/>
              </a:defRPr>
            </a:lvl3pPr>
            <a:lvl4pPr marL="1339850" marR="0" lvl="3" indent="-252730" algn="l" rtl="0">
              <a:spcBef>
                <a:spcPts val="320"/>
              </a:spcBef>
              <a:spcAft>
                <a:spcPts val="0"/>
              </a:spcAft>
              <a:buClr>
                <a:srgbClr val="00ADC6"/>
              </a:buClr>
              <a:buSzPct val="70000"/>
              <a:buFont typeface="Noto Sans Symbols"/>
              <a:buChar char="❑"/>
              <a:defRPr sz="1600" b="0" i="0" u="none" strike="noStrike" cap="none">
                <a:solidFill>
                  <a:schemeClr val="dk1"/>
                </a:solidFill>
                <a:latin typeface="Corbel"/>
                <a:ea typeface="Corbel"/>
                <a:cs typeface="Corbel"/>
                <a:sym typeface="Corbel"/>
              </a:defRPr>
            </a:lvl4pPr>
            <a:lvl5pPr marL="1681162" marR="0" lvl="4" indent="-271462" algn="l" rtl="0">
              <a:spcBef>
                <a:spcPts val="320"/>
              </a:spcBef>
              <a:spcAft>
                <a:spcPts val="0"/>
              </a:spcAft>
              <a:buClr>
                <a:srgbClr val="00ADC6"/>
              </a:buClr>
              <a:buSzPct val="75000"/>
              <a:buFont typeface="Noto Sans Symbols"/>
              <a:buChar char="▪"/>
              <a:defRPr sz="1600" b="0" i="0" u="none" strike="noStrike" cap="none">
                <a:solidFill>
                  <a:schemeClr val="dk1"/>
                </a:solidFill>
                <a:latin typeface="Corbel"/>
                <a:ea typeface="Corbel"/>
                <a:cs typeface="Corbel"/>
                <a:sym typeface="Corbel"/>
              </a:defRPr>
            </a:lvl5pPr>
            <a:lvl6pPr marL="2138362" marR="0" lvl="5" indent="-271462" algn="l" rtl="0">
              <a:spcBef>
                <a:spcPts val="320"/>
              </a:spcBef>
              <a:spcAft>
                <a:spcPts val="0"/>
              </a:spcAft>
              <a:buClr>
                <a:schemeClr val="accent1"/>
              </a:buClr>
              <a:buSzPct val="75000"/>
              <a:buFont typeface="Noto Sans Symbols"/>
              <a:buChar char="▪"/>
              <a:defRPr sz="1600" b="0" i="0" u="none" strike="noStrike" cap="none">
                <a:solidFill>
                  <a:schemeClr val="dk1"/>
                </a:solidFill>
                <a:latin typeface="Arial"/>
                <a:ea typeface="Arial"/>
                <a:cs typeface="Arial"/>
                <a:sym typeface="Arial"/>
              </a:defRPr>
            </a:lvl6pPr>
            <a:lvl7pPr marL="2595562" marR="0" lvl="6" indent="-271462" algn="l" rtl="0">
              <a:spcBef>
                <a:spcPts val="320"/>
              </a:spcBef>
              <a:spcAft>
                <a:spcPts val="0"/>
              </a:spcAft>
              <a:buClr>
                <a:schemeClr val="accent1"/>
              </a:buClr>
              <a:buSzPct val="75000"/>
              <a:buFont typeface="Noto Sans Symbols"/>
              <a:buChar char="▪"/>
              <a:defRPr sz="1600" b="0" i="0" u="none" strike="noStrike" cap="none">
                <a:solidFill>
                  <a:schemeClr val="dk1"/>
                </a:solidFill>
                <a:latin typeface="Arial"/>
                <a:ea typeface="Arial"/>
                <a:cs typeface="Arial"/>
                <a:sym typeface="Arial"/>
              </a:defRPr>
            </a:lvl7pPr>
            <a:lvl8pPr marL="3052762" marR="0" lvl="7" indent="-271462" algn="l" rtl="0">
              <a:spcBef>
                <a:spcPts val="320"/>
              </a:spcBef>
              <a:spcAft>
                <a:spcPts val="0"/>
              </a:spcAft>
              <a:buClr>
                <a:schemeClr val="accent1"/>
              </a:buClr>
              <a:buSzPct val="75000"/>
              <a:buFont typeface="Noto Sans Symbols"/>
              <a:buChar char="▪"/>
              <a:defRPr sz="1600" b="0" i="0" u="none" strike="noStrike" cap="none">
                <a:solidFill>
                  <a:schemeClr val="dk1"/>
                </a:solidFill>
                <a:latin typeface="Arial"/>
                <a:ea typeface="Arial"/>
                <a:cs typeface="Arial"/>
                <a:sym typeface="Arial"/>
              </a:defRPr>
            </a:lvl8pPr>
            <a:lvl9pPr marL="3509962" marR="0" lvl="8" indent="-271462" algn="l" rtl="0">
              <a:spcBef>
                <a:spcPts val="320"/>
              </a:spcBef>
              <a:spcAft>
                <a:spcPts val="0"/>
              </a:spcAft>
              <a:buClr>
                <a:schemeClr val="accent1"/>
              </a:buClr>
              <a:buSzPct val="750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00ADC6"/>
              </a:buClr>
              <a:buFont typeface="Noto Sans Symbols"/>
              <a:buNone/>
              <a:defRPr sz="2400" b="1" i="0" u="none" strike="noStrike" cap="none">
                <a:solidFill>
                  <a:schemeClr val="dk1"/>
                </a:solidFill>
                <a:latin typeface="Corbel"/>
                <a:ea typeface="Corbel"/>
                <a:cs typeface="Corbel"/>
                <a:sym typeface="Corbel"/>
              </a:defRPr>
            </a:lvl1pPr>
            <a:lvl2pPr marL="457200" marR="0" lvl="1" indent="0" algn="l" rtl="0">
              <a:spcBef>
                <a:spcPts val="400"/>
              </a:spcBef>
              <a:spcAft>
                <a:spcPts val="0"/>
              </a:spcAft>
              <a:buClr>
                <a:srgbClr val="00ADC6"/>
              </a:buClr>
              <a:buFont typeface="Noto Sans Symbols"/>
              <a:buNone/>
              <a:defRPr sz="2000" b="1" i="0" u="none" strike="noStrike" cap="none">
                <a:solidFill>
                  <a:schemeClr val="dk1"/>
                </a:solidFill>
                <a:latin typeface="Corbel"/>
                <a:ea typeface="Corbel"/>
                <a:cs typeface="Corbel"/>
                <a:sym typeface="Corbel"/>
              </a:defRPr>
            </a:lvl2pPr>
            <a:lvl3pPr marL="914400" marR="0" lvl="2" indent="0" algn="l" rtl="0">
              <a:spcBef>
                <a:spcPts val="360"/>
              </a:spcBef>
              <a:spcAft>
                <a:spcPts val="0"/>
              </a:spcAft>
              <a:buClr>
                <a:srgbClr val="00ADC6"/>
              </a:buClr>
              <a:buFont typeface="Noto Sans Symbols"/>
              <a:buNone/>
              <a:defRPr sz="1800" b="1" i="0" u="none" strike="noStrike" cap="none">
                <a:solidFill>
                  <a:schemeClr val="dk1"/>
                </a:solidFill>
                <a:latin typeface="Corbel"/>
                <a:ea typeface="Corbel"/>
                <a:cs typeface="Corbel"/>
                <a:sym typeface="Corbel"/>
              </a:defRPr>
            </a:lvl3pPr>
            <a:lvl4pPr marL="1371600" marR="0" lvl="3" indent="0" algn="l" rtl="0">
              <a:spcBef>
                <a:spcPts val="320"/>
              </a:spcBef>
              <a:spcAft>
                <a:spcPts val="0"/>
              </a:spcAft>
              <a:buClr>
                <a:srgbClr val="00ADC6"/>
              </a:buClr>
              <a:buFont typeface="Noto Sans Symbols"/>
              <a:buNone/>
              <a:defRPr sz="1600" b="1" i="0" u="none" strike="noStrike" cap="none">
                <a:solidFill>
                  <a:schemeClr val="dk1"/>
                </a:solidFill>
                <a:latin typeface="Corbel"/>
                <a:ea typeface="Corbel"/>
                <a:cs typeface="Corbel"/>
                <a:sym typeface="Corbel"/>
              </a:defRPr>
            </a:lvl4pPr>
            <a:lvl5pPr marL="1828800" marR="0" lvl="4" indent="0" algn="l" rtl="0">
              <a:spcBef>
                <a:spcPts val="320"/>
              </a:spcBef>
              <a:spcAft>
                <a:spcPts val="0"/>
              </a:spcAft>
              <a:buClr>
                <a:srgbClr val="00ADC6"/>
              </a:buClr>
              <a:buFont typeface="Noto Sans Symbols"/>
              <a:buNone/>
              <a:defRPr sz="1600" b="1" i="0" u="none" strike="noStrike" cap="none">
                <a:solidFill>
                  <a:schemeClr val="dk1"/>
                </a:solidFill>
                <a:latin typeface="Corbel"/>
                <a:ea typeface="Corbel"/>
                <a:cs typeface="Corbel"/>
                <a:sym typeface="Corbel"/>
              </a:defRPr>
            </a:lvl5pPr>
            <a:lvl6pPr marL="2286000" marR="0" lvl="5" indent="0" algn="l" rtl="0">
              <a:spcBef>
                <a:spcPts val="320"/>
              </a:spcBef>
              <a:spcAft>
                <a:spcPts val="0"/>
              </a:spcAft>
              <a:buClr>
                <a:schemeClr val="accent1"/>
              </a:buClr>
              <a:buFont typeface="Noto Sans Symbols"/>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accent1"/>
              </a:buClr>
              <a:buFont typeface="Noto Sans Symbols"/>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accent1"/>
              </a:buClr>
              <a:buFont typeface="Noto Sans Symbols"/>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accent1"/>
              </a:buClr>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243840" algn="l" rtl="0">
              <a:spcBef>
                <a:spcPts val="480"/>
              </a:spcBef>
              <a:spcAft>
                <a:spcPts val="0"/>
              </a:spcAft>
              <a:buClr>
                <a:srgbClr val="00ADC6"/>
              </a:buClr>
              <a:buSzPct val="65000"/>
              <a:buFont typeface="Noto Sans Symbols"/>
              <a:buChar char="■"/>
              <a:defRPr sz="2400" b="0" i="0" u="none" strike="noStrike" cap="none">
                <a:solidFill>
                  <a:schemeClr val="dk1"/>
                </a:solidFill>
                <a:latin typeface="Corbel"/>
                <a:ea typeface="Corbel"/>
                <a:cs typeface="Corbel"/>
                <a:sym typeface="Corbel"/>
              </a:defRPr>
            </a:lvl1pPr>
            <a:lvl2pPr marL="669925" marR="0" lvl="1" indent="-250825" algn="l" rtl="0">
              <a:spcBef>
                <a:spcPts val="400"/>
              </a:spcBef>
              <a:spcAft>
                <a:spcPts val="0"/>
              </a:spcAft>
              <a:buClr>
                <a:srgbClr val="00ADC6"/>
              </a:buClr>
              <a:buSzPct val="60000"/>
              <a:buFont typeface="Noto Sans Symbols"/>
              <a:buChar char="❑"/>
              <a:defRPr sz="2000" b="0" i="0" u="none" strike="noStrike" cap="none">
                <a:solidFill>
                  <a:schemeClr val="dk1"/>
                </a:solidFill>
                <a:latin typeface="Corbel"/>
                <a:ea typeface="Corbel"/>
                <a:cs typeface="Corbel"/>
                <a:sym typeface="Corbel"/>
              </a:defRPr>
            </a:lvl2pPr>
            <a:lvl3pPr marL="1022350" marR="0" lvl="2" indent="-287655" algn="l" rtl="0">
              <a:spcBef>
                <a:spcPts val="360"/>
              </a:spcBef>
              <a:spcAft>
                <a:spcPts val="0"/>
              </a:spcAft>
              <a:buClr>
                <a:srgbClr val="00ADC6"/>
              </a:buClr>
              <a:buSzPct val="64999"/>
              <a:buFont typeface="Noto Sans Symbols"/>
              <a:buChar char="■"/>
              <a:defRPr sz="1800" b="0" i="0" u="none" strike="noStrike" cap="none">
                <a:solidFill>
                  <a:schemeClr val="dk1"/>
                </a:solidFill>
                <a:latin typeface="Corbel"/>
                <a:ea typeface="Corbel"/>
                <a:cs typeface="Corbel"/>
                <a:sym typeface="Corbel"/>
              </a:defRPr>
            </a:lvl3pPr>
            <a:lvl4pPr marL="1339850" marR="0" lvl="3" indent="-252730" algn="l" rtl="0">
              <a:spcBef>
                <a:spcPts val="320"/>
              </a:spcBef>
              <a:spcAft>
                <a:spcPts val="0"/>
              </a:spcAft>
              <a:buClr>
                <a:srgbClr val="00ADC6"/>
              </a:buClr>
              <a:buSzPct val="70000"/>
              <a:buFont typeface="Noto Sans Symbols"/>
              <a:buChar char="❑"/>
              <a:defRPr sz="1600" b="0" i="0" u="none" strike="noStrike" cap="none">
                <a:solidFill>
                  <a:schemeClr val="dk1"/>
                </a:solidFill>
                <a:latin typeface="Corbel"/>
                <a:ea typeface="Corbel"/>
                <a:cs typeface="Corbel"/>
                <a:sym typeface="Corbel"/>
              </a:defRPr>
            </a:lvl4pPr>
            <a:lvl5pPr marL="1681162" marR="0" lvl="4" indent="-271462" algn="l" rtl="0">
              <a:spcBef>
                <a:spcPts val="320"/>
              </a:spcBef>
              <a:spcAft>
                <a:spcPts val="0"/>
              </a:spcAft>
              <a:buClr>
                <a:srgbClr val="00ADC6"/>
              </a:buClr>
              <a:buSzPct val="75000"/>
              <a:buFont typeface="Noto Sans Symbols"/>
              <a:buChar char="▪"/>
              <a:defRPr sz="1600" b="0" i="0" u="none" strike="noStrike" cap="none">
                <a:solidFill>
                  <a:schemeClr val="dk1"/>
                </a:solidFill>
                <a:latin typeface="Corbel"/>
                <a:ea typeface="Corbel"/>
                <a:cs typeface="Corbel"/>
                <a:sym typeface="Corbel"/>
              </a:defRPr>
            </a:lvl5pPr>
            <a:lvl6pPr marL="2138362" marR="0" lvl="5" indent="-271462" algn="l" rtl="0">
              <a:spcBef>
                <a:spcPts val="320"/>
              </a:spcBef>
              <a:spcAft>
                <a:spcPts val="0"/>
              </a:spcAft>
              <a:buClr>
                <a:schemeClr val="accent1"/>
              </a:buClr>
              <a:buSzPct val="75000"/>
              <a:buFont typeface="Noto Sans Symbols"/>
              <a:buChar char="▪"/>
              <a:defRPr sz="1600" b="0" i="0" u="none" strike="noStrike" cap="none">
                <a:solidFill>
                  <a:schemeClr val="dk1"/>
                </a:solidFill>
                <a:latin typeface="Arial"/>
                <a:ea typeface="Arial"/>
                <a:cs typeface="Arial"/>
                <a:sym typeface="Arial"/>
              </a:defRPr>
            </a:lvl6pPr>
            <a:lvl7pPr marL="2595562" marR="0" lvl="6" indent="-271462" algn="l" rtl="0">
              <a:spcBef>
                <a:spcPts val="320"/>
              </a:spcBef>
              <a:spcAft>
                <a:spcPts val="0"/>
              </a:spcAft>
              <a:buClr>
                <a:schemeClr val="accent1"/>
              </a:buClr>
              <a:buSzPct val="75000"/>
              <a:buFont typeface="Noto Sans Symbols"/>
              <a:buChar char="▪"/>
              <a:defRPr sz="1600" b="0" i="0" u="none" strike="noStrike" cap="none">
                <a:solidFill>
                  <a:schemeClr val="dk1"/>
                </a:solidFill>
                <a:latin typeface="Arial"/>
                <a:ea typeface="Arial"/>
                <a:cs typeface="Arial"/>
                <a:sym typeface="Arial"/>
              </a:defRPr>
            </a:lvl7pPr>
            <a:lvl8pPr marL="3052762" marR="0" lvl="7" indent="-271462" algn="l" rtl="0">
              <a:spcBef>
                <a:spcPts val="320"/>
              </a:spcBef>
              <a:spcAft>
                <a:spcPts val="0"/>
              </a:spcAft>
              <a:buClr>
                <a:schemeClr val="accent1"/>
              </a:buClr>
              <a:buSzPct val="75000"/>
              <a:buFont typeface="Noto Sans Symbols"/>
              <a:buChar char="▪"/>
              <a:defRPr sz="1600" b="0" i="0" u="none" strike="noStrike" cap="none">
                <a:solidFill>
                  <a:schemeClr val="dk1"/>
                </a:solidFill>
                <a:latin typeface="Arial"/>
                <a:ea typeface="Arial"/>
                <a:cs typeface="Arial"/>
                <a:sym typeface="Arial"/>
              </a:defRPr>
            </a:lvl8pPr>
            <a:lvl9pPr marL="3509962" marR="0" lvl="8" indent="-271462" algn="l" rtl="0">
              <a:spcBef>
                <a:spcPts val="320"/>
              </a:spcBef>
              <a:spcAft>
                <a:spcPts val="0"/>
              </a:spcAft>
              <a:buClr>
                <a:schemeClr val="accent1"/>
              </a:buClr>
              <a:buSzPct val="750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7812"/>
            <a:ext cx="8229600" cy="11397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200" b="0"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39" name="Shape 139"/>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2"/>
        <p:cNvGrpSpPr/>
        <p:nvPr/>
      </p:nvGrpSpPr>
      <p:grpSpPr>
        <a:xfrm>
          <a:off x="0" y="0"/>
          <a:ext cx="0" cy="0"/>
          <a:chOff x="0" y="0"/>
          <a:chExt cx="0" cy="0"/>
        </a:xfrm>
      </p:grpSpPr>
      <p:sp>
        <p:nvSpPr>
          <p:cNvPr id="143" name="Shape 143"/>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5"/>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orbel"/>
                <a:ea typeface="Corbel"/>
                <a:cs typeface="Corbel"/>
                <a:sym typeface="Corbe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orbel"/>
                <a:ea typeface="Corbel"/>
                <a:cs typeface="Corbel"/>
                <a:sym typeface="Corbe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orbel"/>
                <a:ea typeface="Corbel"/>
                <a:cs typeface="Corbel"/>
                <a:sym typeface="Corbe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4" name="Shape 24"/>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48" name="Shape 148"/>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00ADC6"/>
              </a:buClr>
              <a:buFont typeface="Noto Sans Symbols"/>
              <a:buNone/>
              <a:defRPr sz="3200" b="0" i="0" u="none" strike="noStrike" cap="none">
                <a:solidFill>
                  <a:schemeClr val="dk1"/>
                </a:solidFill>
                <a:latin typeface="Corbel"/>
                <a:ea typeface="Corbel"/>
                <a:cs typeface="Corbel"/>
                <a:sym typeface="Corbel"/>
              </a:defRPr>
            </a:lvl1pPr>
            <a:lvl2pPr marL="457200" marR="0" lvl="1" indent="0" algn="l" rtl="0">
              <a:spcBef>
                <a:spcPts val="560"/>
              </a:spcBef>
              <a:spcAft>
                <a:spcPts val="0"/>
              </a:spcAft>
              <a:buClr>
                <a:srgbClr val="00ADC6"/>
              </a:buClr>
              <a:buFont typeface="Noto Sans Symbols"/>
              <a:buNone/>
              <a:defRPr sz="2800" b="0" i="0" u="none" strike="noStrike" cap="none">
                <a:solidFill>
                  <a:schemeClr val="dk1"/>
                </a:solidFill>
                <a:latin typeface="Corbel"/>
                <a:ea typeface="Corbel"/>
                <a:cs typeface="Corbel"/>
                <a:sym typeface="Corbel"/>
              </a:defRPr>
            </a:lvl2pPr>
            <a:lvl3pPr marL="914400" marR="0" lvl="2" indent="0" algn="l" rtl="0">
              <a:spcBef>
                <a:spcPts val="480"/>
              </a:spcBef>
              <a:spcAft>
                <a:spcPts val="0"/>
              </a:spcAft>
              <a:buClr>
                <a:srgbClr val="00ADC6"/>
              </a:buClr>
              <a:buFont typeface="Noto Sans Symbols"/>
              <a:buNone/>
              <a:defRPr sz="2400" b="0" i="0" u="none" strike="noStrike" cap="none">
                <a:solidFill>
                  <a:schemeClr val="dk1"/>
                </a:solidFill>
                <a:latin typeface="Corbel"/>
                <a:ea typeface="Corbel"/>
                <a:cs typeface="Corbel"/>
                <a:sym typeface="Corbel"/>
              </a:defRPr>
            </a:lvl3pPr>
            <a:lvl4pPr marL="1371600" marR="0" lvl="3" indent="0" algn="l" rtl="0">
              <a:spcBef>
                <a:spcPts val="400"/>
              </a:spcBef>
              <a:spcAft>
                <a:spcPts val="0"/>
              </a:spcAft>
              <a:buClr>
                <a:srgbClr val="00ADC6"/>
              </a:buClr>
              <a:buFont typeface="Noto Sans Symbols"/>
              <a:buNone/>
              <a:defRPr sz="2000" b="0" i="0" u="none" strike="noStrike" cap="none">
                <a:solidFill>
                  <a:schemeClr val="dk1"/>
                </a:solidFill>
                <a:latin typeface="Corbel"/>
                <a:ea typeface="Corbel"/>
                <a:cs typeface="Corbel"/>
                <a:sym typeface="Corbel"/>
              </a:defRPr>
            </a:lvl4pPr>
            <a:lvl5pPr marL="1828800" marR="0" lvl="4" indent="0" algn="l" rtl="0">
              <a:spcBef>
                <a:spcPts val="400"/>
              </a:spcBef>
              <a:spcAft>
                <a:spcPts val="0"/>
              </a:spcAft>
              <a:buClr>
                <a:srgbClr val="00ADC6"/>
              </a:buClr>
              <a:buFont typeface="Noto Sans Symbols"/>
              <a:buNone/>
              <a:defRPr sz="2000" b="0" i="0" u="none" strike="noStrike" cap="none">
                <a:solidFill>
                  <a:schemeClr val="dk1"/>
                </a:solidFill>
                <a:latin typeface="Corbel"/>
                <a:ea typeface="Corbel"/>
                <a:cs typeface="Corbel"/>
                <a:sym typeface="Corbel"/>
              </a:defRPr>
            </a:lvl5pPr>
            <a:lvl6pPr marL="2286000" marR="0" lvl="5" indent="0" algn="l" rtl="0">
              <a:spcBef>
                <a:spcPts val="400"/>
              </a:spcBef>
              <a:spcAft>
                <a:spcPts val="0"/>
              </a:spcAft>
              <a:buClr>
                <a:schemeClr val="accent1"/>
              </a:buClr>
              <a:buFont typeface="Noto Sans Symbols"/>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accent1"/>
              </a:buClr>
              <a:buFont typeface="Noto Sans Symbols"/>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accent1"/>
              </a:buClr>
              <a:buFont typeface="Noto Sans Symbols"/>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accent1"/>
              </a:buClr>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00ADC6"/>
              </a:buClr>
              <a:buFont typeface="Noto Sans Symbols"/>
              <a:buNone/>
              <a:defRPr sz="1400" b="0" i="0" u="none" strike="noStrike" cap="none">
                <a:solidFill>
                  <a:schemeClr val="dk1"/>
                </a:solidFill>
                <a:latin typeface="Corbel"/>
                <a:ea typeface="Corbel"/>
                <a:cs typeface="Corbel"/>
                <a:sym typeface="Corbel"/>
              </a:defRPr>
            </a:lvl1pPr>
            <a:lvl2pPr marL="457200" marR="0" lvl="1" indent="0" algn="l" rtl="0">
              <a:spcBef>
                <a:spcPts val="240"/>
              </a:spcBef>
              <a:spcAft>
                <a:spcPts val="0"/>
              </a:spcAft>
              <a:buClr>
                <a:srgbClr val="00ADC6"/>
              </a:buClr>
              <a:buFont typeface="Noto Sans Symbols"/>
              <a:buNone/>
              <a:defRPr sz="1200" b="0" i="0" u="none" strike="noStrike" cap="none">
                <a:solidFill>
                  <a:schemeClr val="dk1"/>
                </a:solidFill>
                <a:latin typeface="Corbel"/>
                <a:ea typeface="Corbel"/>
                <a:cs typeface="Corbel"/>
                <a:sym typeface="Corbel"/>
              </a:defRPr>
            </a:lvl2pPr>
            <a:lvl3pPr marL="914400" marR="0" lvl="2" indent="0" algn="l" rtl="0">
              <a:spcBef>
                <a:spcPts val="200"/>
              </a:spcBef>
              <a:spcAft>
                <a:spcPts val="0"/>
              </a:spcAft>
              <a:buClr>
                <a:srgbClr val="00ADC6"/>
              </a:buClr>
              <a:buFont typeface="Noto Sans Symbols"/>
              <a:buNone/>
              <a:defRPr sz="1000" b="0" i="0" u="none" strike="noStrike" cap="none">
                <a:solidFill>
                  <a:schemeClr val="dk1"/>
                </a:solidFill>
                <a:latin typeface="Corbel"/>
                <a:ea typeface="Corbel"/>
                <a:cs typeface="Corbel"/>
                <a:sym typeface="Corbel"/>
              </a:defRPr>
            </a:lvl3pPr>
            <a:lvl4pPr marL="1371600" marR="0" lvl="3" indent="0" algn="l" rtl="0">
              <a:spcBef>
                <a:spcPts val="180"/>
              </a:spcBef>
              <a:spcAft>
                <a:spcPts val="0"/>
              </a:spcAft>
              <a:buClr>
                <a:srgbClr val="00ADC6"/>
              </a:buClr>
              <a:buFont typeface="Noto Sans Symbols"/>
              <a:buNone/>
              <a:defRPr sz="900" b="0" i="0" u="none" strike="noStrike" cap="none">
                <a:solidFill>
                  <a:schemeClr val="dk1"/>
                </a:solidFill>
                <a:latin typeface="Corbel"/>
                <a:ea typeface="Corbel"/>
                <a:cs typeface="Corbel"/>
                <a:sym typeface="Corbel"/>
              </a:defRPr>
            </a:lvl4pPr>
            <a:lvl5pPr marL="1828800" marR="0" lvl="4" indent="0" algn="l" rtl="0">
              <a:spcBef>
                <a:spcPts val="180"/>
              </a:spcBef>
              <a:spcAft>
                <a:spcPts val="0"/>
              </a:spcAft>
              <a:buClr>
                <a:srgbClr val="00ADC6"/>
              </a:buClr>
              <a:buFont typeface="Noto Sans Symbols"/>
              <a:buNone/>
              <a:defRPr sz="900" b="0" i="0" u="none" strike="noStrike" cap="none">
                <a:solidFill>
                  <a:schemeClr val="dk1"/>
                </a:solidFill>
                <a:latin typeface="Corbel"/>
                <a:ea typeface="Corbel"/>
                <a:cs typeface="Corbel"/>
                <a:sym typeface="Corbel"/>
              </a:defRPr>
            </a:lvl5pPr>
            <a:lvl6pPr marL="2286000" marR="0" lvl="5" indent="0" algn="l" rtl="0">
              <a:spcBef>
                <a:spcPts val="180"/>
              </a:spcBef>
              <a:spcAft>
                <a:spcPts val="0"/>
              </a:spcAft>
              <a:buClr>
                <a:schemeClr val="accent1"/>
              </a:buClr>
              <a:buFont typeface="Noto Sans Symbols"/>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accent1"/>
              </a:buClr>
              <a:buFont typeface="Noto Sans Symbols"/>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accent1"/>
              </a:buClr>
              <a:buFont typeface="Noto Sans Symbols"/>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accent1"/>
              </a:buClr>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7812"/>
            <a:ext cx="8229600" cy="11397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200" b="0"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55" name="Shape 155"/>
          <p:cNvSpPr txBox="1">
            <a:spLocks noGrp="1"/>
          </p:cNvSpPr>
          <p:nvPr>
            <p:ph type="body" idx="1"/>
          </p:nvPr>
        </p:nvSpPr>
        <p:spPr>
          <a:xfrm rot="5400000">
            <a:off x="2306700" y="-249300"/>
            <a:ext cx="4530600" cy="8229600"/>
          </a:xfrm>
          <a:prstGeom prst="rect">
            <a:avLst/>
          </a:prstGeom>
          <a:noFill/>
          <a:ln>
            <a:noFill/>
          </a:ln>
        </p:spPr>
        <p:txBody>
          <a:bodyPr lIns="91425" tIns="91425" rIns="91425" bIns="91425" anchor="t" anchorCtr="0"/>
          <a:lstStyle>
            <a:lvl1pPr marL="342900" marR="0" lvl="0" indent="-219075" algn="l" rtl="0">
              <a:spcBef>
                <a:spcPts val="600"/>
              </a:spcBef>
              <a:spcAft>
                <a:spcPts val="0"/>
              </a:spcAft>
              <a:buClr>
                <a:srgbClr val="00ADC6"/>
              </a:buClr>
              <a:buSzPct val="64999"/>
              <a:buFont typeface="Noto Sans Symbols"/>
              <a:buChar char="■"/>
              <a:defRPr sz="3000" b="0" i="0" u="none" strike="noStrike" cap="none">
                <a:solidFill>
                  <a:schemeClr val="dk1"/>
                </a:solidFill>
                <a:latin typeface="Corbel"/>
                <a:ea typeface="Corbel"/>
                <a:cs typeface="Corbel"/>
                <a:sym typeface="Corbel"/>
              </a:defRPr>
            </a:lvl1pPr>
            <a:lvl2pPr marL="669925" marR="0" lvl="1" indent="-227965" algn="l" rtl="0">
              <a:spcBef>
                <a:spcPts val="520"/>
              </a:spcBef>
              <a:spcAft>
                <a:spcPts val="0"/>
              </a:spcAft>
              <a:buClr>
                <a:srgbClr val="00ADC6"/>
              </a:buClr>
              <a:buSzPct val="60000"/>
              <a:buFont typeface="Noto Sans Symbols"/>
              <a:buChar char="❑"/>
              <a:defRPr sz="2600" b="0" i="0" u="none" strike="noStrike" cap="none">
                <a:solidFill>
                  <a:schemeClr val="dk1"/>
                </a:solidFill>
                <a:latin typeface="Corbel"/>
                <a:ea typeface="Corbel"/>
                <a:cs typeface="Corbel"/>
                <a:sym typeface="Corbel"/>
              </a:defRPr>
            </a:lvl2pPr>
            <a:lvl3pPr marL="1022350" marR="0" lvl="2" indent="-271144" algn="l" rtl="0">
              <a:spcBef>
                <a:spcPts val="440"/>
              </a:spcBef>
              <a:spcAft>
                <a:spcPts val="0"/>
              </a:spcAft>
              <a:buClr>
                <a:srgbClr val="00ADC6"/>
              </a:buClr>
              <a:buSzPct val="65000"/>
              <a:buFont typeface="Noto Sans Symbols"/>
              <a:buChar char="■"/>
              <a:defRPr sz="2200" b="0" i="0" u="none" strike="noStrike" cap="none">
                <a:solidFill>
                  <a:schemeClr val="dk1"/>
                </a:solidFill>
                <a:latin typeface="Corbel"/>
                <a:ea typeface="Corbel"/>
                <a:cs typeface="Corbel"/>
                <a:sym typeface="Corbel"/>
              </a:defRPr>
            </a:lvl3pPr>
            <a:lvl4pPr marL="1339850" marR="0" lvl="3" indent="-234950" algn="l" rtl="0">
              <a:spcBef>
                <a:spcPts val="400"/>
              </a:spcBef>
              <a:spcAft>
                <a:spcPts val="0"/>
              </a:spcAft>
              <a:buClr>
                <a:srgbClr val="00ADC6"/>
              </a:buClr>
              <a:buSzPct val="70000"/>
              <a:buFont typeface="Noto Sans Symbols"/>
              <a:buChar char="❑"/>
              <a:defRPr sz="2000" b="0" i="0" u="none" strike="noStrike" cap="none">
                <a:solidFill>
                  <a:schemeClr val="dk1"/>
                </a:solidFill>
                <a:latin typeface="Corbel"/>
                <a:ea typeface="Corbel"/>
                <a:cs typeface="Corbel"/>
                <a:sym typeface="Corbel"/>
              </a:defRPr>
            </a:lvl4pPr>
            <a:lvl5pPr marL="1681162" marR="0" lvl="4" indent="-252412" algn="l" rtl="0">
              <a:spcBef>
                <a:spcPts val="400"/>
              </a:spcBef>
              <a:spcAft>
                <a:spcPts val="0"/>
              </a:spcAft>
              <a:buClr>
                <a:srgbClr val="00ADC6"/>
              </a:buClr>
              <a:buSzPct val="75000"/>
              <a:buFont typeface="Noto Sans Symbols"/>
              <a:buChar char="▪"/>
              <a:defRPr sz="2000" b="0" i="0" u="none" strike="noStrike" cap="none">
                <a:solidFill>
                  <a:schemeClr val="dk1"/>
                </a:solidFill>
                <a:latin typeface="Corbel"/>
                <a:ea typeface="Corbel"/>
                <a:cs typeface="Corbel"/>
                <a:sym typeface="Corbel"/>
              </a:defRPr>
            </a:lvl5pPr>
            <a:lvl6pPr marL="2138362" marR="0" lvl="5"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6pPr>
            <a:lvl7pPr marL="2595562" marR="0" lvl="6"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7pPr>
            <a:lvl8pPr marL="3052762" marR="0" lvl="7"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8pPr>
            <a:lvl9pPr marL="3509962" marR="0" lvl="8"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rot="5400000">
            <a:off x="4731600" y="2175612"/>
            <a:ext cx="5853000" cy="20574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200" b="0"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61" name="Shape 161"/>
          <p:cNvSpPr txBox="1">
            <a:spLocks noGrp="1"/>
          </p:cNvSpPr>
          <p:nvPr>
            <p:ph type="body" idx="1"/>
          </p:nvPr>
        </p:nvSpPr>
        <p:spPr>
          <a:xfrm rot="5400000">
            <a:off x="540600" y="194412"/>
            <a:ext cx="5853000" cy="6019800"/>
          </a:xfrm>
          <a:prstGeom prst="rect">
            <a:avLst/>
          </a:prstGeom>
          <a:noFill/>
          <a:ln>
            <a:noFill/>
          </a:ln>
        </p:spPr>
        <p:txBody>
          <a:bodyPr lIns="91425" tIns="91425" rIns="91425" bIns="91425" anchor="t" anchorCtr="0"/>
          <a:lstStyle>
            <a:lvl1pPr marL="342900" marR="0" lvl="0" indent="-219075" algn="l" rtl="0">
              <a:spcBef>
                <a:spcPts val="600"/>
              </a:spcBef>
              <a:spcAft>
                <a:spcPts val="0"/>
              </a:spcAft>
              <a:buClr>
                <a:srgbClr val="00ADC6"/>
              </a:buClr>
              <a:buSzPct val="64999"/>
              <a:buFont typeface="Noto Sans Symbols"/>
              <a:buChar char="■"/>
              <a:defRPr sz="3000" b="0" i="0" u="none" strike="noStrike" cap="none">
                <a:solidFill>
                  <a:schemeClr val="dk1"/>
                </a:solidFill>
                <a:latin typeface="Corbel"/>
                <a:ea typeface="Corbel"/>
                <a:cs typeface="Corbel"/>
                <a:sym typeface="Corbel"/>
              </a:defRPr>
            </a:lvl1pPr>
            <a:lvl2pPr marL="669925" marR="0" lvl="1" indent="-227965" algn="l" rtl="0">
              <a:spcBef>
                <a:spcPts val="520"/>
              </a:spcBef>
              <a:spcAft>
                <a:spcPts val="0"/>
              </a:spcAft>
              <a:buClr>
                <a:srgbClr val="00ADC6"/>
              </a:buClr>
              <a:buSzPct val="60000"/>
              <a:buFont typeface="Noto Sans Symbols"/>
              <a:buChar char="❑"/>
              <a:defRPr sz="2600" b="0" i="0" u="none" strike="noStrike" cap="none">
                <a:solidFill>
                  <a:schemeClr val="dk1"/>
                </a:solidFill>
                <a:latin typeface="Corbel"/>
                <a:ea typeface="Corbel"/>
                <a:cs typeface="Corbel"/>
                <a:sym typeface="Corbel"/>
              </a:defRPr>
            </a:lvl2pPr>
            <a:lvl3pPr marL="1022350" marR="0" lvl="2" indent="-271144" algn="l" rtl="0">
              <a:spcBef>
                <a:spcPts val="440"/>
              </a:spcBef>
              <a:spcAft>
                <a:spcPts val="0"/>
              </a:spcAft>
              <a:buClr>
                <a:srgbClr val="00ADC6"/>
              </a:buClr>
              <a:buSzPct val="65000"/>
              <a:buFont typeface="Noto Sans Symbols"/>
              <a:buChar char="■"/>
              <a:defRPr sz="2200" b="0" i="0" u="none" strike="noStrike" cap="none">
                <a:solidFill>
                  <a:schemeClr val="dk1"/>
                </a:solidFill>
                <a:latin typeface="Corbel"/>
                <a:ea typeface="Corbel"/>
                <a:cs typeface="Corbel"/>
                <a:sym typeface="Corbel"/>
              </a:defRPr>
            </a:lvl3pPr>
            <a:lvl4pPr marL="1339850" marR="0" lvl="3" indent="-234950" algn="l" rtl="0">
              <a:spcBef>
                <a:spcPts val="400"/>
              </a:spcBef>
              <a:spcAft>
                <a:spcPts val="0"/>
              </a:spcAft>
              <a:buClr>
                <a:srgbClr val="00ADC6"/>
              </a:buClr>
              <a:buSzPct val="70000"/>
              <a:buFont typeface="Noto Sans Symbols"/>
              <a:buChar char="❑"/>
              <a:defRPr sz="2000" b="0" i="0" u="none" strike="noStrike" cap="none">
                <a:solidFill>
                  <a:schemeClr val="dk1"/>
                </a:solidFill>
                <a:latin typeface="Corbel"/>
                <a:ea typeface="Corbel"/>
                <a:cs typeface="Corbel"/>
                <a:sym typeface="Corbel"/>
              </a:defRPr>
            </a:lvl4pPr>
            <a:lvl5pPr marL="1681162" marR="0" lvl="4" indent="-252412" algn="l" rtl="0">
              <a:spcBef>
                <a:spcPts val="400"/>
              </a:spcBef>
              <a:spcAft>
                <a:spcPts val="0"/>
              </a:spcAft>
              <a:buClr>
                <a:srgbClr val="00ADC6"/>
              </a:buClr>
              <a:buSzPct val="75000"/>
              <a:buFont typeface="Noto Sans Symbols"/>
              <a:buChar char="▪"/>
              <a:defRPr sz="2000" b="0" i="0" u="none" strike="noStrike" cap="none">
                <a:solidFill>
                  <a:schemeClr val="dk1"/>
                </a:solidFill>
                <a:latin typeface="Corbel"/>
                <a:ea typeface="Corbel"/>
                <a:cs typeface="Corbel"/>
                <a:sym typeface="Corbel"/>
              </a:defRPr>
            </a:lvl5pPr>
            <a:lvl6pPr marL="2138362" marR="0" lvl="5"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6pPr>
            <a:lvl7pPr marL="2595562" marR="0" lvl="6"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7pPr>
            <a:lvl8pPr marL="3052762" marR="0" lvl="7"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8pPr>
            <a:lvl9pPr marL="3509962" marR="0" lvl="8"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4" name="Shape 164"/>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7812"/>
            <a:ext cx="8229600" cy="11397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200" b="0"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167" name="Shape 167"/>
          <p:cNvSpPr txBox="1">
            <a:spLocks noGrp="1"/>
          </p:cNvSpPr>
          <p:nvPr>
            <p:ph type="body" idx="1"/>
          </p:nvPr>
        </p:nvSpPr>
        <p:spPr>
          <a:xfrm>
            <a:off x="457200" y="1600200"/>
            <a:ext cx="4038600" cy="4530600"/>
          </a:xfrm>
          <a:prstGeom prst="rect">
            <a:avLst/>
          </a:prstGeom>
          <a:noFill/>
          <a:ln>
            <a:noFill/>
          </a:ln>
        </p:spPr>
        <p:txBody>
          <a:bodyPr lIns="91425" tIns="91425" rIns="91425" bIns="91425" anchor="t" anchorCtr="0"/>
          <a:lstStyle>
            <a:lvl1pPr marL="342900" marR="0" lvl="0" indent="-219075" algn="l" rtl="0">
              <a:spcBef>
                <a:spcPts val="600"/>
              </a:spcBef>
              <a:spcAft>
                <a:spcPts val="0"/>
              </a:spcAft>
              <a:buClr>
                <a:srgbClr val="00ADC6"/>
              </a:buClr>
              <a:buSzPct val="64999"/>
              <a:buFont typeface="Noto Sans Symbols"/>
              <a:buChar char="■"/>
              <a:defRPr sz="3000" b="0" i="0" u="none" strike="noStrike" cap="none">
                <a:solidFill>
                  <a:schemeClr val="dk1"/>
                </a:solidFill>
                <a:latin typeface="Corbel"/>
                <a:ea typeface="Corbel"/>
                <a:cs typeface="Corbel"/>
                <a:sym typeface="Corbel"/>
              </a:defRPr>
            </a:lvl1pPr>
            <a:lvl2pPr marL="669925" marR="0" lvl="1" indent="-227965" algn="l" rtl="0">
              <a:spcBef>
                <a:spcPts val="520"/>
              </a:spcBef>
              <a:spcAft>
                <a:spcPts val="0"/>
              </a:spcAft>
              <a:buClr>
                <a:srgbClr val="00ADC6"/>
              </a:buClr>
              <a:buSzPct val="60000"/>
              <a:buFont typeface="Noto Sans Symbols"/>
              <a:buChar char="❑"/>
              <a:defRPr sz="2600" b="0" i="0" u="none" strike="noStrike" cap="none">
                <a:solidFill>
                  <a:schemeClr val="dk1"/>
                </a:solidFill>
                <a:latin typeface="Corbel"/>
                <a:ea typeface="Corbel"/>
                <a:cs typeface="Corbel"/>
                <a:sym typeface="Corbel"/>
              </a:defRPr>
            </a:lvl2pPr>
            <a:lvl3pPr marL="1022350" marR="0" lvl="2" indent="-271144" algn="l" rtl="0">
              <a:spcBef>
                <a:spcPts val="440"/>
              </a:spcBef>
              <a:spcAft>
                <a:spcPts val="0"/>
              </a:spcAft>
              <a:buClr>
                <a:srgbClr val="00ADC6"/>
              </a:buClr>
              <a:buSzPct val="65000"/>
              <a:buFont typeface="Noto Sans Symbols"/>
              <a:buChar char="■"/>
              <a:defRPr sz="2200" b="0" i="0" u="none" strike="noStrike" cap="none">
                <a:solidFill>
                  <a:schemeClr val="dk1"/>
                </a:solidFill>
                <a:latin typeface="Corbel"/>
                <a:ea typeface="Corbel"/>
                <a:cs typeface="Corbel"/>
                <a:sym typeface="Corbel"/>
              </a:defRPr>
            </a:lvl3pPr>
            <a:lvl4pPr marL="1339850" marR="0" lvl="3" indent="-234950" algn="l" rtl="0">
              <a:spcBef>
                <a:spcPts val="400"/>
              </a:spcBef>
              <a:spcAft>
                <a:spcPts val="0"/>
              </a:spcAft>
              <a:buClr>
                <a:srgbClr val="00ADC6"/>
              </a:buClr>
              <a:buSzPct val="70000"/>
              <a:buFont typeface="Noto Sans Symbols"/>
              <a:buChar char="❑"/>
              <a:defRPr sz="2000" b="0" i="0" u="none" strike="noStrike" cap="none">
                <a:solidFill>
                  <a:schemeClr val="dk1"/>
                </a:solidFill>
                <a:latin typeface="Corbel"/>
                <a:ea typeface="Corbel"/>
                <a:cs typeface="Corbel"/>
                <a:sym typeface="Corbel"/>
              </a:defRPr>
            </a:lvl4pPr>
            <a:lvl5pPr marL="1681162" marR="0" lvl="4" indent="-252412" algn="l" rtl="0">
              <a:spcBef>
                <a:spcPts val="400"/>
              </a:spcBef>
              <a:spcAft>
                <a:spcPts val="0"/>
              </a:spcAft>
              <a:buClr>
                <a:srgbClr val="00ADC6"/>
              </a:buClr>
              <a:buSzPct val="75000"/>
              <a:buFont typeface="Noto Sans Symbols"/>
              <a:buChar char="▪"/>
              <a:defRPr sz="2000" b="0" i="0" u="none" strike="noStrike" cap="none">
                <a:solidFill>
                  <a:schemeClr val="dk1"/>
                </a:solidFill>
                <a:latin typeface="Corbel"/>
                <a:ea typeface="Corbel"/>
                <a:cs typeface="Corbel"/>
                <a:sym typeface="Corbel"/>
              </a:defRPr>
            </a:lvl5pPr>
            <a:lvl6pPr marL="2138362" marR="0" lvl="5"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6pPr>
            <a:lvl7pPr marL="2595562" marR="0" lvl="6"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7pPr>
            <a:lvl8pPr marL="3052762" marR="0" lvl="7"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8pPr>
            <a:lvl9pPr marL="3509962" marR="0" lvl="8"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body" idx="2"/>
          </p:nvPr>
        </p:nvSpPr>
        <p:spPr>
          <a:xfrm>
            <a:off x="4648200" y="1600200"/>
            <a:ext cx="4038600" cy="2189100"/>
          </a:xfrm>
          <a:prstGeom prst="rect">
            <a:avLst/>
          </a:prstGeom>
          <a:noFill/>
          <a:ln>
            <a:noFill/>
          </a:ln>
        </p:spPr>
        <p:txBody>
          <a:bodyPr lIns="91425" tIns="91425" rIns="91425" bIns="91425" anchor="t" anchorCtr="0"/>
          <a:lstStyle>
            <a:lvl1pPr marL="342900" marR="0" lvl="0" indent="-219075" algn="l" rtl="0">
              <a:spcBef>
                <a:spcPts val="600"/>
              </a:spcBef>
              <a:spcAft>
                <a:spcPts val="0"/>
              </a:spcAft>
              <a:buClr>
                <a:srgbClr val="00ADC6"/>
              </a:buClr>
              <a:buSzPct val="64999"/>
              <a:buFont typeface="Noto Sans Symbols"/>
              <a:buChar char="■"/>
              <a:defRPr sz="3000" b="0" i="0" u="none" strike="noStrike" cap="none">
                <a:solidFill>
                  <a:schemeClr val="dk1"/>
                </a:solidFill>
                <a:latin typeface="Corbel"/>
                <a:ea typeface="Corbel"/>
                <a:cs typeface="Corbel"/>
                <a:sym typeface="Corbel"/>
              </a:defRPr>
            </a:lvl1pPr>
            <a:lvl2pPr marL="669925" marR="0" lvl="1" indent="-227965" algn="l" rtl="0">
              <a:spcBef>
                <a:spcPts val="520"/>
              </a:spcBef>
              <a:spcAft>
                <a:spcPts val="0"/>
              </a:spcAft>
              <a:buClr>
                <a:srgbClr val="00ADC6"/>
              </a:buClr>
              <a:buSzPct val="60000"/>
              <a:buFont typeface="Noto Sans Symbols"/>
              <a:buChar char="❑"/>
              <a:defRPr sz="2600" b="0" i="0" u="none" strike="noStrike" cap="none">
                <a:solidFill>
                  <a:schemeClr val="dk1"/>
                </a:solidFill>
                <a:latin typeface="Corbel"/>
                <a:ea typeface="Corbel"/>
                <a:cs typeface="Corbel"/>
                <a:sym typeface="Corbel"/>
              </a:defRPr>
            </a:lvl2pPr>
            <a:lvl3pPr marL="1022350" marR="0" lvl="2" indent="-271144" algn="l" rtl="0">
              <a:spcBef>
                <a:spcPts val="440"/>
              </a:spcBef>
              <a:spcAft>
                <a:spcPts val="0"/>
              </a:spcAft>
              <a:buClr>
                <a:srgbClr val="00ADC6"/>
              </a:buClr>
              <a:buSzPct val="65000"/>
              <a:buFont typeface="Noto Sans Symbols"/>
              <a:buChar char="■"/>
              <a:defRPr sz="2200" b="0" i="0" u="none" strike="noStrike" cap="none">
                <a:solidFill>
                  <a:schemeClr val="dk1"/>
                </a:solidFill>
                <a:latin typeface="Corbel"/>
                <a:ea typeface="Corbel"/>
                <a:cs typeface="Corbel"/>
                <a:sym typeface="Corbel"/>
              </a:defRPr>
            </a:lvl3pPr>
            <a:lvl4pPr marL="1339850" marR="0" lvl="3" indent="-234950" algn="l" rtl="0">
              <a:spcBef>
                <a:spcPts val="400"/>
              </a:spcBef>
              <a:spcAft>
                <a:spcPts val="0"/>
              </a:spcAft>
              <a:buClr>
                <a:srgbClr val="00ADC6"/>
              </a:buClr>
              <a:buSzPct val="70000"/>
              <a:buFont typeface="Noto Sans Symbols"/>
              <a:buChar char="❑"/>
              <a:defRPr sz="2000" b="0" i="0" u="none" strike="noStrike" cap="none">
                <a:solidFill>
                  <a:schemeClr val="dk1"/>
                </a:solidFill>
                <a:latin typeface="Corbel"/>
                <a:ea typeface="Corbel"/>
                <a:cs typeface="Corbel"/>
                <a:sym typeface="Corbel"/>
              </a:defRPr>
            </a:lvl4pPr>
            <a:lvl5pPr marL="1681162" marR="0" lvl="4" indent="-252412" algn="l" rtl="0">
              <a:spcBef>
                <a:spcPts val="400"/>
              </a:spcBef>
              <a:spcAft>
                <a:spcPts val="0"/>
              </a:spcAft>
              <a:buClr>
                <a:srgbClr val="00ADC6"/>
              </a:buClr>
              <a:buSzPct val="75000"/>
              <a:buFont typeface="Noto Sans Symbols"/>
              <a:buChar char="▪"/>
              <a:defRPr sz="2000" b="0" i="0" u="none" strike="noStrike" cap="none">
                <a:solidFill>
                  <a:schemeClr val="dk1"/>
                </a:solidFill>
                <a:latin typeface="Corbel"/>
                <a:ea typeface="Corbel"/>
                <a:cs typeface="Corbel"/>
                <a:sym typeface="Corbel"/>
              </a:defRPr>
            </a:lvl5pPr>
            <a:lvl6pPr marL="2138362" marR="0" lvl="5"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6pPr>
            <a:lvl7pPr marL="2595562" marR="0" lvl="6"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7pPr>
            <a:lvl8pPr marL="3052762" marR="0" lvl="7"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8pPr>
            <a:lvl9pPr marL="3509962" marR="0" lvl="8"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body" idx="3"/>
          </p:nvPr>
        </p:nvSpPr>
        <p:spPr>
          <a:xfrm>
            <a:off x="4648200" y="3941762"/>
            <a:ext cx="4038600" cy="2189100"/>
          </a:xfrm>
          <a:prstGeom prst="rect">
            <a:avLst/>
          </a:prstGeom>
          <a:noFill/>
          <a:ln>
            <a:noFill/>
          </a:ln>
        </p:spPr>
        <p:txBody>
          <a:bodyPr lIns="91425" tIns="91425" rIns="91425" bIns="91425" anchor="t" anchorCtr="0"/>
          <a:lstStyle>
            <a:lvl1pPr marL="342900" marR="0" lvl="0" indent="-219075" algn="l" rtl="0">
              <a:spcBef>
                <a:spcPts val="600"/>
              </a:spcBef>
              <a:spcAft>
                <a:spcPts val="0"/>
              </a:spcAft>
              <a:buClr>
                <a:srgbClr val="00ADC6"/>
              </a:buClr>
              <a:buSzPct val="64999"/>
              <a:buFont typeface="Noto Sans Symbols"/>
              <a:buChar char="■"/>
              <a:defRPr sz="3000" b="0" i="0" u="none" strike="noStrike" cap="none">
                <a:solidFill>
                  <a:schemeClr val="dk1"/>
                </a:solidFill>
                <a:latin typeface="Corbel"/>
                <a:ea typeface="Corbel"/>
                <a:cs typeface="Corbel"/>
                <a:sym typeface="Corbel"/>
              </a:defRPr>
            </a:lvl1pPr>
            <a:lvl2pPr marL="669925" marR="0" lvl="1" indent="-227965" algn="l" rtl="0">
              <a:spcBef>
                <a:spcPts val="520"/>
              </a:spcBef>
              <a:spcAft>
                <a:spcPts val="0"/>
              </a:spcAft>
              <a:buClr>
                <a:srgbClr val="00ADC6"/>
              </a:buClr>
              <a:buSzPct val="60000"/>
              <a:buFont typeface="Noto Sans Symbols"/>
              <a:buChar char="❑"/>
              <a:defRPr sz="2600" b="0" i="0" u="none" strike="noStrike" cap="none">
                <a:solidFill>
                  <a:schemeClr val="dk1"/>
                </a:solidFill>
                <a:latin typeface="Corbel"/>
                <a:ea typeface="Corbel"/>
                <a:cs typeface="Corbel"/>
                <a:sym typeface="Corbel"/>
              </a:defRPr>
            </a:lvl2pPr>
            <a:lvl3pPr marL="1022350" marR="0" lvl="2" indent="-271144" algn="l" rtl="0">
              <a:spcBef>
                <a:spcPts val="440"/>
              </a:spcBef>
              <a:spcAft>
                <a:spcPts val="0"/>
              </a:spcAft>
              <a:buClr>
                <a:srgbClr val="00ADC6"/>
              </a:buClr>
              <a:buSzPct val="65000"/>
              <a:buFont typeface="Noto Sans Symbols"/>
              <a:buChar char="■"/>
              <a:defRPr sz="2200" b="0" i="0" u="none" strike="noStrike" cap="none">
                <a:solidFill>
                  <a:schemeClr val="dk1"/>
                </a:solidFill>
                <a:latin typeface="Corbel"/>
                <a:ea typeface="Corbel"/>
                <a:cs typeface="Corbel"/>
                <a:sym typeface="Corbel"/>
              </a:defRPr>
            </a:lvl3pPr>
            <a:lvl4pPr marL="1339850" marR="0" lvl="3" indent="-234950" algn="l" rtl="0">
              <a:spcBef>
                <a:spcPts val="400"/>
              </a:spcBef>
              <a:spcAft>
                <a:spcPts val="0"/>
              </a:spcAft>
              <a:buClr>
                <a:srgbClr val="00ADC6"/>
              </a:buClr>
              <a:buSzPct val="70000"/>
              <a:buFont typeface="Noto Sans Symbols"/>
              <a:buChar char="❑"/>
              <a:defRPr sz="2000" b="0" i="0" u="none" strike="noStrike" cap="none">
                <a:solidFill>
                  <a:schemeClr val="dk1"/>
                </a:solidFill>
                <a:latin typeface="Corbel"/>
                <a:ea typeface="Corbel"/>
                <a:cs typeface="Corbel"/>
                <a:sym typeface="Corbel"/>
              </a:defRPr>
            </a:lvl4pPr>
            <a:lvl5pPr marL="1681162" marR="0" lvl="4" indent="-252412" algn="l" rtl="0">
              <a:spcBef>
                <a:spcPts val="400"/>
              </a:spcBef>
              <a:spcAft>
                <a:spcPts val="0"/>
              </a:spcAft>
              <a:buClr>
                <a:srgbClr val="00ADC6"/>
              </a:buClr>
              <a:buSzPct val="75000"/>
              <a:buFont typeface="Noto Sans Symbols"/>
              <a:buChar char="▪"/>
              <a:defRPr sz="2000" b="0" i="0" u="none" strike="noStrike" cap="none">
                <a:solidFill>
                  <a:schemeClr val="dk1"/>
                </a:solidFill>
                <a:latin typeface="Corbel"/>
                <a:ea typeface="Corbel"/>
                <a:cs typeface="Corbel"/>
                <a:sym typeface="Corbel"/>
              </a:defRPr>
            </a:lvl5pPr>
            <a:lvl6pPr marL="2138362" marR="0" lvl="5"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6pPr>
            <a:lvl7pPr marL="2595562" marR="0" lvl="6"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7pPr>
            <a:lvl8pPr marL="3052762" marR="0" lvl="7"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8pPr>
            <a:lvl9pPr marL="3509962" marR="0" lvl="8"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31"/>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orbel"/>
                <a:ea typeface="Corbel"/>
                <a:cs typeface="Corbel"/>
                <a:sym typeface="Corbel"/>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orbel"/>
                <a:ea typeface="Corbel"/>
                <a:cs typeface="Corbel"/>
                <a:sym typeface="Corbel"/>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orbel"/>
                <a:ea typeface="Corbel"/>
                <a:cs typeface="Corbel"/>
                <a:sym typeface="Corbel"/>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orbel"/>
                <a:ea typeface="Corbel"/>
                <a:cs typeface="Corbel"/>
                <a:sym typeface="Corbel"/>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orbel"/>
                <a:ea typeface="Corbel"/>
                <a:cs typeface="Corbel"/>
                <a:sym typeface="Corbel"/>
              </a:defRPr>
            </a:lvl5pPr>
            <a:lvl6pPr marL="2286000" marR="0" lvl="5"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6pPr>
            <a:lvl7pPr marL="2743200" marR="0" lvl="6"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7pPr>
            <a:lvl8pPr marL="3200400" marR="0" lvl="7"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8pPr>
            <a:lvl9pPr marL="3657600" marR="0" lvl="8" indent="0" algn="ctr" rtl="0">
              <a:spcBef>
                <a:spcPts val="400"/>
              </a:spcBef>
              <a:buClr>
                <a:srgbClr val="888888"/>
              </a:buClr>
              <a:buFont typeface="Arial"/>
              <a:buNone/>
              <a:defRPr sz="2000" b="0" i="0" u="none" strike="noStrike" cap="none">
                <a:solidFill>
                  <a:srgbClr val="888888"/>
                </a:solidFill>
                <a:latin typeface="Corbel"/>
                <a:ea typeface="Corbel"/>
                <a:cs typeface="Corbel"/>
                <a:sym typeface="Corbel"/>
              </a:defRPr>
            </a:lvl9pPr>
          </a:lstStyle>
          <a:p>
            <a:endParaRPr/>
          </a:p>
        </p:txBody>
      </p:sp>
      <p:sp>
        <p:nvSpPr>
          <p:cNvPr id="30" name="Shape 30"/>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5"/>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orbel"/>
                <a:ea typeface="Corbel"/>
                <a:cs typeface="Corbel"/>
                <a:sym typeface="Corbel"/>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orbel"/>
                <a:ea typeface="Corbel"/>
                <a:cs typeface="Corbel"/>
                <a:sym typeface="Corbel"/>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orbel"/>
                <a:ea typeface="Corbel"/>
                <a:cs typeface="Corbel"/>
                <a:sym typeface="Corbel"/>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orbel"/>
                <a:ea typeface="Corbel"/>
                <a:cs typeface="Corbel"/>
                <a:sym typeface="Corbel"/>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orbel"/>
                <a:ea typeface="Corbel"/>
                <a:cs typeface="Corbel"/>
                <a:sym typeface="Corbel"/>
              </a:defRPr>
            </a:lvl5pPr>
            <a:lvl6pPr marL="2286000" marR="0" lvl="5"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6pPr>
            <a:lvl7pPr marL="2743200" marR="0" lvl="6"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7pPr>
            <a:lvl8pPr marL="3200400" marR="0" lvl="7"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8pPr>
            <a:lvl9pPr marL="3657600" marR="0" lvl="8" indent="0" algn="l" rtl="0">
              <a:spcBef>
                <a:spcPts val="280"/>
              </a:spcBef>
              <a:buClr>
                <a:srgbClr val="888888"/>
              </a:buClr>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36" name="Shape 36"/>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1"/>
          </p:nvPr>
        </p:nvSpPr>
        <p:spPr>
          <a:xfrm>
            <a:off x="457200" y="1600205"/>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orbel"/>
                <a:ea typeface="Corbel"/>
                <a:cs typeface="Corbel"/>
                <a:sym typeface="Corbe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orbel"/>
                <a:ea typeface="Corbel"/>
                <a:cs typeface="Corbel"/>
                <a:sym typeface="Corbe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orbel"/>
                <a:ea typeface="Corbel"/>
                <a:cs typeface="Corbel"/>
                <a:sym typeface="Corbe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orbel"/>
                <a:ea typeface="Corbel"/>
                <a:cs typeface="Corbel"/>
                <a:sym typeface="Corbe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42" name="Shape 42"/>
          <p:cNvSpPr txBox="1">
            <a:spLocks noGrp="1"/>
          </p:cNvSpPr>
          <p:nvPr>
            <p:ph type="body" idx="2"/>
          </p:nvPr>
        </p:nvSpPr>
        <p:spPr>
          <a:xfrm>
            <a:off x="4648200" y="1600205"/>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orbel"/>
                <a:ea typeface="Corbel"/>
                <a:cs typeface="Corbel"/>
                <a:sym typeface="Corbe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orbel"/>
                <a:ea typeface="Corbel"/>
                <a:cs typeface="Corbel"/>
                <a:sym typeface="Corbe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orbel"/>
                <a:ea typeface="Corbel"/>
                <a:cs typeface="Corbel"/>
                <a:sym typeface="Corbe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orbel"/>
                <a:ea typeface="Corbel"/>
                <a:cs typeface="Corbel"/>
                <a:sym typeface="Corbe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43" name="Shape 43"/>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orbel"/>
                <a:ea typeface="Corbel"/>
                <a:cs typeface="Corbel"/>
                <a:sym typeface="Corbe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orbel"/>
                <a:ea typeface="Corbel"/>
                <a:cs typeface="Corbel"/>
                <a:sym typeface="Corbe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orbel"/>
                <a:ea typeface="Corbel"/>
                <a:cs typeface="Corbel"/>
                <a:sym typeface="Corbe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orbel"/>
                <a:ea typeface="Corbel"/>
                <a:cs typeface="Corbel"/>
                <a:sym typeface="Corbe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orbel"/>
                <a:ea typeface="Corbel"/>
                <a:cs typeface="Corbel"/>
                <a:sym typeface="Corbel"/>
              </a:defRPr>
            </a:lvl5pPr>
            <a:lvl6pPr marL="2286000" marR="0" lvl="5"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6pPr>
            <a:lvl7pPr marL="2743200" marR="0" lvl="6"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7pPr>
            <a:lvl8pPr marL="3200400" marR="0" lvl="7"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8pPr>
            <a:lvl9pPr marL="3657600" marR="0" lvl="8"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orbel"/>
                <a:ea typeface="Corbel"/>
                <a:cs typeface="Corbel"/>
                <a:sym typeface="Corbe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orbel"/>
                <a:ea typeface="Corbel"/>
                <a:cs typeface="Corbel"/>
                <a:sym typeface="Corbe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orbel"/>
                <a:ea typeface="Corbel"/>
                <a:cs typeface="Corbel"/>
                <a:sym typeface="Corbe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orbel"/>
                <a:ea typeface="Corbel"/>
                <a:cs typeface="Corbel"/>
                <a:sym typeface="Corbe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50" name="Shape 50"/>
          <p:cNvSpPr txBox="1">
            <a:spLocks noGrp="1"/>
          </p:cNvSpPr>
          <p:nvPr>
            <p:ph type="body" idx="3"/>
          </p:nvPr>
        </p:nvSpPr>
        <p:spPr>
          <a:xfrm>
            <a:off x="4645028"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orbel"/>
                <a:ea typeface="Corbel"/>
                <a:cs typeface="Corbel"/>
                <a:sym typeface="Corbe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orbel"/>
                <a:ea typeface="Corbel"/>
                <a:cs typeface="Corbel"/>
                <a:sym typeface="Corbe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orbel"/>
                <a:ea typeface="Corbel"/>
                <a:cs typeface="Corbel"/>
                <a:sym typeface="Corbe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orbel"/>
                <a:ea typeface="Corbel"/>
                <a:cs typeface="Corbel"/>
                <a:sym typeface="Corbe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orbel"/>
                <a:ea typeface="Corbel"/>
                <a:cs typeface="Corbel"/>
                <a:sym typeface="Corbel"/>
              </a:defRPr>
            </a:lvl5pPr>
            <a:lvl6pPr marL="2286000" marR="0" lvl="5"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6pPr>
            <a:lvl7pPr marL="2743200" marR="0" lvl="6"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7pPr>
            <a:lvl8pPr marL="3200400" marR="0" lvl="7"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8pPr>
            <a:lvl9pPr marL="3657600" marR="0" lvl="8" indent="0" algn="l" rtl="0">
              <a:spcBef>
                <a:spcPts val="320"/>
              </a:spcBef>
              <a:buClr>
                <a:schemeClr val="dk1"/>
              </a:buClr>
              <a:buFont typeface="Arial"/>
              <a:buNone/>
              <a:defRPr sz="1600" b="1" i="0" u="none" strike="noStrike" cap="none">
                <a:solidFill>
                  <a:schemeClr val="dk1"/>
                </a:solidFill>
                <a:latin typeface="Corbel"/>
                <a:ea typeface="Corbel"/>
                <a:cs typeface="Corbel"/>
                <a:sym typeface="Corbel"/>
              </a:defRPr>
            </a:lvl9pPr>
          </a:lstStyle>
          <a:p>
            <a:endParaRPr/>
          </a:p>
        </p:txBody>
      </p:sp>
      <p:sp>
        <p:nvSpPr>
          <p:cNvPr id="51" name="Shape 51"/>
          <p:cNvSpPr txBox="1">
            <a:spLocks noGrp="1"/>
          </p:cNvSpPr>
          <p:nvPr>
            <p:ph type="body" idx="4"/>
          </p:nvPr>
        </p:nvSpPr>
        <p:spPr>
          <a:xfrm>
            <a:off x="4645028"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orbel"/>
                <a:ea typeface="Corbel"/>
                <a:cs typeface="Corbel"/>
                <a:sym typeface="Corbe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orbel"/>
                <a:ea typeface="Corbel"/>
                <a:cs typeface="Corbel"/>
                <a:sym typeface="Corbe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orbel"/>
                <a:ea typeface="Corbel"/>
                <a:cs typeface="Corbel"/>
                <a:sym typeface="Corbe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orbel"/>
                <a:ea typeface="Corbel"/>
                <a:cs typeface="Corbel"/>
                <a:sym typeface="Corbe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52" name="Shape 52"/>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2"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1"/>
          </p:nvPr>
        </p:nvSpPr>
        <p:spPr>
          <a:xfrm>
            <a:off x="3575050" y="273056"/>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orbel"/>
                <a:ea typeface="Corbel"/>
                <a:cs typeface="Corbel"/>
                <a:sym typeface="Corbe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orbel"/>
                <a:ea typeface="Corbel"/>
                <a:cs typeface="Corbel"/>
                <a:sym typeface="Corbe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orbel"/>
                <a:ea typeface="Corbel"/>
                <a:cs typeface="Corbel"/>
                <a:sym typeface="Corbe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63" name="Shape 63"/>
          <p:cNvSpPr txBox="1">
            <a:spLocks noGrp="1"/>
          </p:cNvSpPr>
          <p:nvPr>
            <p:ph type="body" idx="2"/>
          </p:nvPr>
        </p:nvSpPr>
        <p:spPr>
          <a:xfrm>
            <a:off x="457202" y="1435103"/>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orbel"/>
                <a:ea typeface="Corbel"/>
                <a:cs typeface="Corbel"/>
                <a:sym typeface="Corbe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orbel"/>
                <a:ea typeface="Corbel"/>
                <a:cs typeface="Corbel"/>
                <a:sym typeface="Corbe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orbel"/>
                <a:ea typeface="Corbel"/>
                <a:cs typeface="Corbel"/>
                <a:sym typeface="Corbe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orbel"/>
                <a:ea typeface="Corbel"/>
                <a:cs typeface="Corbel"/>
                <a:sym typeface="Corbe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orbel"/>
                <a:ea typeface="Corbel"/>
                <a:cs typeface="Corbel"/>
                <a:sym typeface="Corbel"/>
              </a:defRPr>
            </a:lvl5pPr>
            <a:lvl6pPr marL="2286000" marR="0" lvl="5"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6pPr>
            <a:lvl7pPr marL="2743200" marR="0" lvl="6"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7pPr>
            <a:lvl8pPr marL="3200400" marR="0" lvl="7"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8pPr>
            <a:lvl9pPr marL="3657600" marR="0" lvl="8"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9pPr>
          </a:lstStyle>
          <a:p>
            <a:endParaRPr/>
          </a:p>
        </p:txBody>
      </p:sp>
      <p:sp>
        <p:nvSpPr>
          <p:cNvPr id="64" name="Shape 64"/>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orbel"/>
                <a:ea typeface="Corbel"/>
                <a:cs typeface="Corbel"/>
                <a:sym typeface="Corbe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orbel"/>
                <a:ea typeface="Corbel"/>
                <a:cs typeface="Corbel"/>
                <a:sym typeface="Corbe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orbel"/>
                <a:ea typeface="Corbel"/>
                <a:cs typeface="Corbel"/>
                <a:sym typeface="Corbe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orbel"/>
                <a:ea typeface="Corbel"/>
                <a:cs typeface="Corbel"/>
                <a:sym typeface="Corbe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orbel"/>
                <a:ea typeface="Corbel"/>
                <a:cs typeface="Corbel"/>
                <a:sym typeface="Corbel"/>
              </a:defRPr>
            </a:lvl5pPr>
            <a:lvl6pPr marL="2286000" marR="0" lvl="5"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6pPr>
            <a:lvl7pPr marL="2743200" marR="0" lvl="6"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7pPr>
            <a:lvl8pPr marL="3200400" marR="0" lvl="7"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8pPr>
            <a:lvl9pPr marL="3657600" marR="0" lvl="8" indent="0" algn="l" rtl="0">
              <a:spcBef>
                <a:spcPts val="400"/>
              </a:spcBef>
              <a:buClr>
                <a:schemeClr val="dk1"/>
              </a:buClr>
              <a:buFont typeface="Arial"/>
              <a:buNone/>
              <a:defRPr sz="2000" b="0" i="0" u="none" strike="noStrike" cap="none">
                <a:solidFill>
                  <a:schemeClr val="dk1"/>
                </a:solidFill>
                <a:latin typeface="Corbel"/>
                <a:ea typeface="Corbel"/>
                <a:cs typeface="Corbel"/>
                <a:sym typeface="Corbel"/>
              </a:defRPr>
            </a:lvl9pPr>
          </a:lstStyle>
          <a:p>
            <a:endParaRPr/>
          </a:p>
        </p:txBody>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orbel"/>
                <a:ea typeface="Corbel"/>
                <a:cs typeface="Corbel"/>
                <a:sym typeface="Corbe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orbel"/>
                <a:ea typeface="Corbel"/>
                <a:cs typeface="Corbel"/>
                <a:sym typeface="Corbe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orbel"/>
                <a:ea typeface="Corbel"/>
                <a:cs typeface="Corbel"/>
                <a:sym typeface="Corbe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orbel"/>
                <a:ea typeface="Corbel"/>
                <a:cs typeface="Corbel"/>
                <a:sym typeface="Corbe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orbel"/>
                <a:ea typeface="Corbel"/>
                <a:cs typeface="Corbel"/>
                <a:sym typeface="Corbel"/>
              </a:defRPr>
            </a:lvl5pPr>
            <a:lvl6pPr marL="2286000" marR="0" lvl="5"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6pPr>
            <a:lvl7pPr marL="2743200" marR="0" lvl="6"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7pPr>
            <a:lvl8pPr marL="3200400" marR="0" lvl="7"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8pPr>
            <a:lvl9pPr marL="3657600" marR="0" lvl="8" indent="0" algn="l" rtl="0">
              <a:spcBef>
                <a:spcPts val="180"/>
              </a:spcBef>
              <a:buClr>
                <a:schemeClr val="dk1"/>
              </a:buClr>
              <a:buFont typeface="Arial"/>
              <a:buNone/>
              <a:defRPr sz="900" b="0" i="0" u="none" strike="noStrike" cap="none">
                <a:solidFill>
                  <a:schemeClr val="dk1"/>
                </a:solidFill>
                <a:latin typeface="Corbel"/>
                <a:ea typeface="Corbel"/>
                <a:cs typeface="Corbel"/>
                <a:sym typeface="Corbel"/>
              </a:defRPr>
            </a:lvl9pPr>
          </a:lstStyle>
          <a:p>
            <a:endParaRPr/>
          </a:p>
        </p:txBody>
      </p:sp>
      <p:sp>
        <p:nvSpPr>
          <p:cNvPr id="71" name="Shape 71"/>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orbel"/>
                <a:ea typeface="Corbel"/>
                <a:cs typeface="Corbel"/>
                <a:sym typeface="Corbel"/>
              </a:rPr>
              <a:t>‹#›</a:t>
            </a:fld>
            <a:endParaRPr lang="en-US" sz="1200">
              <a:solidFill>
                <a:srgbClr val="898989"/>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orbel"/>
                <a:ea typeface="Corbel"/>
                <a:cs typeface="Corbel"/>
                <a:sym typeface="Corbel"/>
              </a:defRPr>
            </a:lvl1pPr>
            <a:lvl2pPr marL="0" marR="0" lvl="1" indent="0" algn="ctr" rtl="0">
              <a:spcBef>
                <a:spcPts val="0"/>
              </a:spcBef>
              <a:spcAft>
                <a:spcPts val="0"/>
              </a:spcAft>
              <a:buNone/>
              <a:defRPr sz="44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None/>
              <a:defRPr sz="44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None/>
              <a:defRPr sz="44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None/>
              <a:defRPr sz="4400" b="0" i="0" u="none" strike="noStrike" cap="none">
                <a:solidFill>
                  <a:schemeClr val="dk1"/>
                </a:solidFill>
                <a:latin typeface="Corbel"/>
                <a:ea typeface="Corbel"/>
                <a:cs typeface="Corbel"/>
                <a:sym typeface="Corbe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5"/>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orbel"/>
                <a:ea typeface="Corbel"/>
                <a:cs typeface="Corbel"/>
                <a:sym typeface="Corbe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orbel"/>
                <a:ea typeface="Corbel"/>
                <a:cs typeface="Corbel"/>
                <a:sym typeface="Corbe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orbel"/>
                <a:ea typeface="Corbel"/>
                <a:cs typeface="Corbel"/>
                <a:sym typeface="Corbe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orbel"/>
                <a:ea typeface="Corbel"/>
                <a:cs typeface="Corbel"/>
                <a:sym typeface="Corbe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533400" y="6356355"/>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200400" y="6356355"/>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orbel"/>
                <a:ea typeface="Corbel"/>
                <a:cs typeface="Corbel"/>
                <a:sym typeface="Corbe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629400" y="6356355"/>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orbel"/>
                <a:ea typeface="Corbel"/>
                <a:cs typeface="Corbel"/>
                <a:sym typeface="Corbel"/>
              </a:rPr>
              <a:t>‹#›</a:t>
            </a:fld>
            <a:endParaRPr lang="en-US" sz="1200" b="0" i="0" u="none" strike="noStrike" cap="none">
              <a:solidFill>
                <a:srgbClr val="898989"/>
              </a:solidFill>
              <a:latin typeface="Corbel"/>
              <a:ea typeface="Corbel"/>
              <a:cs typeface="Corbel"/>
              <a:sym typeface="Corbel"/>
            </a:endParaRPr>
          </a:p>
        </p:txBody>
      </p:sp>
      <p:pic>
        <p:nvPicPr>
          <p:cNvPr id="15" name="Shape 15"/>
          <p:cNvPicPr preferRelativeResize="0"/>
          <p:nvPr/>
        </p:nvPicPr>
        <p:blipFill rotWithShape="1">
          <a:blip r:embed="rId13">
            <a:alphaModFix/>
          </a:blip>
          <a:srcRect/>
          <a:stretch/>
        </p:blipFill>
        <p:spPr>
          <a:xfrm>
            <a:off x="76200" y="5834069"/>
            <a:ext cx="8001000" cy="895944"/>
          </a:xfrm>
          <a:prstGeom prst="rect">
            <a:avLst/>
          </a:prstGeom>
          <a:noFill/>
          <a:ln>
            <a:noFill/>
          </a:ln>
        </p:spPr>
      </p:pic>
      <p:pic>
        <p:nvPicPr>
          <p:cNvPr id="16" name="Shape 16" descr="Untitled-1.jpg"/>
          <p:cNvPicPr preferRelativeResize="0"/>
          <p:nvPr/>
        </p:nvPicPr>
        <p:blipFill rotWithShape="1">
          <a:blip r:embed="rId14">
            <a:alphaModFix/>
          </a:blip>
          <a:srcRect/>
          <a:stretch/>
        </p:blipFill>
        <p:spPr>
          <a:xfrm>
            <a:off x="5257800" y="6121400"/>
            <a:ext cx="2730500" cy="7127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7812"/>
            <a:ext cx="8229600" cy="11397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200" b="0" i="0" u="none" strike="noStrike" cap="none">
                <a:solidFill>
                  <a:srgbClr val="00ADC6"/>
                </a:solidFill>
                <a:latin typeface="Corbel"/>
                <a:ea typeface="Corbel"/>
                <a:cs typeface="Corbel"/>
                <a:sym typeface="Corbel"/>
              </a:defRPr>
            </a:lvl1pPr>
            <a:lvl2pPr marL="0" marR="0" lvl="1" indent="0" algn="l" rtl="0">
              <a:spcBef>
                <a:spcPts val="0"/>
              </a:spcBef>
              <a:spcAft>
                <a:spcPts val="0"/>
              </a:spcAft>
              <a:buNone/>
              <a:defRPr sz="4200" b="0" i="0" u="none" strike="noStrike" cap="none">
                <a:solidFill>
                  <a:srgbClr val="00ADC6"/>
                </a:solidFill>
                <a:latin typeface="Corbel"/>
                <a:ea typeface="Corbel"/>
                <a:cs typeface="Corbel"/>
                <a:sym typeface="Corbel"/>
              </a:defRPr>
            </a:lvl2pPr>
            <a:lvl3pPr marL="0" marR="0" lvl="2" indent="0" algn="l" rtl="0">
              <a:spcBef>
                <a:spcPts val="0"/>
              </a:spcBef>
              <a:spcAft>
                <a:spcPts val="0"/>
              </a:spcAft>
              <a:buNone/>
              <a:defRPr sz="4200" b="0" i="0" u="none" strike="noStrike" cap="none">
                <a:solidFill>
                  <a:srgbClr val="00ADC6"/>
                </a:solidFill>
                <a:latin typeface="Corbel"/>
                <a:ea typeface="Corbel"/>
                <a:cs typeface="Corbel"/>
                <a:sym typeface="Corbel"/>
              </a:defRPr>
            </a:lvl3pPr>
            <a:lvl4pPr marL="0" marR="0" lvl="3" indent="0" algn="l" rtl="0">
              <a:spcBef>
                <a:spcPts val="0"/>
              </a:spcBef>
              <a:spcAft>
                <a:spcPts val="0"/>
              </a:spcAft>
              <a:buNone/>
              <a:defRPr sz="4200" b="0" i="0" u="none" strike="noStrike" cap="none">
                <a:solidFill>
                  <a:srgbClr val="00ADC6"/>
                </a:solidFill>
                <a:latin typeface="Corbel"/>
                <a:ea typeface="Corbel"/>
                <a:cs typeface="Corbel"/>
                <a:sym typeface="Corbel"/>
              </a:defRPr>
            </a:lvl4pPr>
            <a:lvl5pPr marL="0" marR="0" lvl="4" indent="0" algn="l" rtl="0">
              <a:spcBef>
                <a:spcPts val="0"/>
              </a:spcBef>
              <a:spcAft>
                <a:spcPts val="0"/>
              </a:spcAft>
              <a:buNone/>
              <a:defRPr sz="4200" b="0" i="0" u="none" strike="noStrike" cap="none">
                <a:solidFill>
                  <a:srgbClr val="00ADC6"/>
                </a:solidFill>
                <a:latin typeface="Corbel"/>
                <a:ea typeface="Corbel"/>
                <a:cs typeface="Corbel"/>
                <a:sym typeface="Corbel"/>
              </a:defRPr>
            </a:lvl5pPr>
            <a:lvl6pPr marL="457200" marR="0" lvl="5" indent="0" algn="l" rtl="0">
              <a:spcBef>
                <a:spcPts val="0"/>
              </a:spcBef>
              <a:spcAft>
                <a:spcPts val="0"/>
              </a:spcAft>
              <a:buNone/>
              <a:defRPr sz="4200" b="0" i="0" u="none" strike="noStrike" cap="none">
                <a:solidFill>
                  <a:schemeClr val="dk2"/>
                </a:solidFill>
                <a:latin typeface="Garamond"/>
                <a:ea typeface="Garamond"/>
                <a:cs typeface="Garamond"/>
                <a:sym typeface="Garamond"/>
              </a:defRPr>
            </a:lvl6pPr>
            <a:lvl7pPr marL="914400" marR="0" lvl="6" indent="0" algn="l" rtl="0">
              <a:spcBef>
                <a:spcPts val="0"/>
              </a:spcBef>
              <a:spcAft>
                <a:spcPts val="0"/>
              </a:spcAft>
              <a:buNone/>
              <a:defRPr sz="4200" b="0" i="0" u="none" strike="noStrike" cap="none">
                <a:solidFill>
                  <a:schemeClr val="dk2"/>
                </a:solidFill>
                <a:latin typeface="Garamond"/>
                <a:ea typeface="Garamond"/>
                <a:cs typeface="Garamond"/>
                <a:sym typeface="Garamond"/>
              </a:defRPr>
            </a:lvl7pPr>
            <a:lvl8pPr marL="1371600" marR="0" lvl="7" indent="0" algn="l" rtl="0">
              <a:spcBef>
                <a:spcPts val="0"/>
              </a:spcBef>
              <a:spcAft>
                <a:spcPts val="0"/>
              </a:spcAft>
              <a:buNone/>
              <a:defRPr sz="4200" b="0" i="0" u="none" strike="noStrike" cap="none">
                <a:solidFill>
                  <a:schemeClr val="dk2"/>
                </a:solidFill>
                <a:latin typeface="Garamond"/>
                <a:ea typeface="Garamond"/>
                <a:cs typeface="Garamond"/>
                <a:sym typeface="Garamond"/>
              </a:defRPr>
            </a:lvl8pPr>
            <a:lvl9pPr marL="1828800" marR="0" lvl="8" indent="0" algn="l" rtl="0">
              <a:spcBef>
                <a:spcPts val="0"/>
              </a:spcBef>
              <a:spcAft>
                <a:spcPts val="0"/>
              </a:spcAft>
              <a:buNone/>
              <a:defRPr sz="4200" b="0" i="0" u="none" strike="noStrike" cap="none">
                <a:solidFill>
                  <a:schemeClr val="dk2"/>
                </a:solidFill>
                <a:latin typeface="Garamond"/>
                <a:ea typeface="Garamond"/>
                <a:cs typeface="Garamond"/>
                <a:sym typeface="Garamond"/>
              </a:defRPr>
            </a:lvl9pPr>
          </a:lstStyle>
          <a:p>
            <a:endParaRPr/>
          </a:p>
        </p:txBody>
      </p:sp>
      <p:sp>
        <p:nvSpPr>
          <p:cNvPr id="88" name="Shape 88"/>
          <p:cNvSpPr txBox="1">
            <a:spLocks noGrp="1"/>
          </p:cNvSpPr>
          <p:nvPr>
            <p:ph type="body" idx="1"/>
          </p:nvPr>
        </p:nvSpPr>
        <p:spPr>
          <a:xfrm>
            <a:off x="457200" y="1600200"/>
            <a:ext cx="8229600" cy="4530600"/>
          </a:xfrm>
          <a:prstGeom prst="rect">
            <a:avLst/>
          </a:prstGeom>
          <a:noFill/>
          <a:ln>
            <a:noFill/>
          </a:ln>
        </p:spPr>
        <p:txBody>
          <a:bodyPr lIns="91425" tIns="91425" rIns="91425" bIns="91425" anchor="t" anchorCtr="0"/>
          <a:lstStyle>
            <a:lvl1pPr marL="342900" marR="0" lvl="0" indent="-219075" algn="l" rtl="0">
              <a:spcBef>
                <a:spcPts val="600"/>
              </a:spcBef>
              <a:spcAft>
                <a:spcPts val="0"/>
              </a:spcAft>
              <a:buClr>
                <a:srgbClr val="00ADC6"/>
              </a:buClr>
              <a:buSzPct val="64999"/>
              <a:buFont typeface="Noto Sans Symbols"/>
              <a:buChar char="■"/>
              <a:defRPr sz="3000" b="0" i="0" u="none" strike="noStrike" cap="none">
                <a:solidFill>
                  <a:schemeClr val="dk1"/>
                </a:solidFill>
                <a:latin typeface="Corbel"/>
                <a:ea typeface="Corbel"/>
                <a:cs typeface="Corbel"/>
                <a:sym typeface="Corbel"/>
              </a:defRPr>
            </a:lvl1pPr>
            <a:lvl2pPr marL="669925" marR="0" lvl="1" indent="-227965" algn="l" rtl="0">
              <a:spcBef>
                <a:spcPts val="520"/>
              </a:spcBef>
              <a:spcAft>
                <a:spcPts val="0"/>
              </a:spcAft>
              <a:buClr>
                <a:srgbClr val="00ADC6"/>
              </a:buClr>
              <a:buSzPct val="60000"/>
              <a:buFont typeface="Noto Sans Symbols"/>
              <a:buChar char="❑"/>
              <a:defRPr sz="2600" b="0" i="0" u="none" strike="noStrike" cap="none">
                <a:solidFill>
                  <a:schemeClr val="dk1"/>
                </a:solidFill>
                <a:latin typeface="Corbel"/>
                <a:ea typeface="Corbel"/>
                <a:cs typeface="Corbel"/>
                <a:sym typeface="Corbel"/>
              </a:defRPr>
            </a:lvl2pPr>
            <a:lvl3pPr marL="1022350" marR="0" lvl="2" indent="-271144" algn="l" rtl="0">
              <a:spcBef>
                <a:spcPts val="440"/>
              </a:spcBef>
              <a:spcAft>
                <a:spcPts val="0"/>
              </a:spcAft>
              <a:buClr>
                <a:srgbClr val="00ADC6"/>
              </a:buClr>
              <a:buSzPct val="65000"/>
              <a:buFont typeface="Noto Sans Symbols"/>
              <a:buChar char="■"/>
              <a:defRPr sz="2200" b="0" i="0" u="none" strike="noStrike" cap="none">
                <a:solidFill>
                  <a:schemeClr val="dk1"/>
                </a:solidFill>
                <a:latin typeface="Corbel"/>
                <a:ea typeface="Corbel"/>
                <a:cs typeface="Corbel"/>
                <a:sym typeface="Corbel"/>
              </a:defRPr>
            </a:lvl3pPr>
            <a:lvl4pPr marL="1339850" marR="0" lvl="3" indent="-234950" algn="l" rtl="0">
              <a:spcBef>
                <a:spcPts val="400"/>
              </a:spcBef>
              <a:spcAft>
                <a:spcPts val="0"/>
              </a:spcAft>
              <a:buClr>
                <a:srgbClr val="00ADC6"/>
              </a:buClr>
              <a:buSzPct val="70000"/>
              <a:buFont typeface="Noto Sans Symbols"/>
              <a:buChar char="❑"/>
              <a:defRPr sz="2000" b="0" i="0" u="none" strike="noStrike" cap="none">
                <a:solidFill>
                  <a:schemeClr val="dk1"/>
                </a:solidFill>
                <a:latin typeface="Corbel"/>
                <a:ea typeface="Corbel"/>
                <a:cs typeface="Corbel"/>
                <a:sym typeface="Corbel"/>
              </a:defRPr>
            </a:lvl4pPr>
            <a:lvl5pPr marL="1681162" marR="0" lvl="4" indent="-252412" algn="l" rtl="0">
              <a:spcBef>
                <a:spcPts val="400"/>
              </a:spcBef>
              <a:spcAft>
                <a:spcPts val="0"/>
              </a:spcAft>
              <a:buClr>
                <a:srgbClr val="00ADC6"/>
              </a:buClr>
              <a:buSzPct val="75000"/>
              <a:buFont typeface="Noto Sans Symbols"/>
              <a:buChar char="▪"/>
              <a:defRPr sz="2000" b="0" i="0" u="none" strike="noStrike" cap="none">
                <a:solidFill>
                  <a:schemeClr val="dk1"/>
                </a:solidFill>
                <a:latin typeface="Corbel"/>
                <a:ea typeface="Corbel"/>
                <a:cs typeface="Corbel"/>
                <a:sym typeface="Corbel"/>
              </a:defRPr>
            </a:lvl5pPr>
            <a:lvl6pPr marL="2138362" marR="0" lvl="5"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6pPr>
            <a:lvl7pPr marL="2595562" marR="0" lvl="6"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7pPr>
            <a:lvl8pPr marL="3052762" marR="0" lvl="7"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8pPr>
            <a:lvl9pPr marL="3509962" marR="0" lvl="8" indent="-252412" algn="l" rtl="0">
              <a:spcBef>
                <a:spcPts val="400"/>
              </a:spcBef>
              <a:spcAft>
                <a:spcPts val="0"/>
              </a:spcAft>
              <a:buClr>
                <a:schemeClr val="accent1"/>
              </a:buClr>
              <a:buSzPct val="75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57200" y="6243637"/>
            <a:ext cx="2133600"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200">
                <a:solidFill>
                  <a:schemeClr val="dk1"/>
                </a:solidFill>
                <a:latin typeface="Garamond"/>
                <a:ea typeface="Garamond"/>
                <a:cs typeface="Garamond"/>
                <a:sym typeface="Garamond"/>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553200" y="6243637"/>
            <a:ext cx="21336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Garamond"/>
                <a:ea typeface="Garamond"/>
                <a:cs typeface="Garamond"/>
                <a:sym typeface="Garamond"/>
              </a:rPr>
              <a:t>‹#›</a:t>
            </a:fld>
            <a:endParaRPr lang="en-US" sz="1200">
              <a:solidFill>
                <a:srgbClr val="000000"/>
              </a:solidFill>
              <a:latin typeface="Garamond"/>
              <a:ea typeface="Garamond"/>
              <a:cs typeface="Garamond"/>
              <a:sym typeface="Garamond"/>
            </a:endParaRPr>
          </a:p>
        </p:txBody>
      </p:sp>
      <p:sp>
        <p:nvSpPr>
          <p:cNvPr id="92" name="Shape 92"/>
          <p:cNvSpPr/>
          <p:nvPr/>
        </p:nvSpPr>
        <p:spPr>
          <a:xfrm>
            <a:off x="381000" y="228600"/>
            <a:ext cx="8229600" cy="609600"/>
          </a:xfrm>
          <a:custGeom>
            <a:avLst/>
            <a:gdLst/>
            <a:ahLst/>
            <a:cxnLst/>
            <a:rect l="0" t="0" r="0" b="0"/>
            <a:pathLst>
              <a:path w="120000" h="120000" extrusionOk="0">
                <a:moveTo>
                  <a:pt x="0" y="120000"/>
                </a:moveTo>
                <a:lnTo>
                  <a:pt x="0" y="0"/>
                </a:lnTo>
                <a:lnTo>
                  <a:pt x="120000" y="0"/>
                </a:lnTo>
              </a:path>
            </a:pathLst>
          </a:custGeom>
          <a:noFill/>
          <a:ln w="19050" cap="flat" cmpd="sng">
            <a:solidFill>
              <a:srgbClr val="00ADC6"/>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cxnSp>
        <p:nvCxnSpPr>
          <p:cNvPr id="93" name="Shape 93"/>
          <p:cNvCxnSpPr/>
          <p:nvPr/>
        </p:nvCxnSpPr>
        <p:spPr>
          <a:xfrm>
            <a:off x="457200" y="6172200"/>
            <a:ext cx="8229600" cy="0"/>
          </a:xfrm>
          <a:prstGeom prst="straightConnector1">
            <a:avLst/>
          </a:prstGeom>
          <a:noFill/>
          <a:ln w="19050" cap="flat" cmpd="sng">
            <a:solidFill>
              <a:schemeClr val="accent1"/>
            </a:solidFill>
            <a:prstDash val="solid"/>
            <a:round/>
            <a:headEnd type="none" w="med" len="med"/>
            <a:tailEnd type="none" w="med" len="med"/>
          </a:ln>
        </p:spPr>
      </p:cxnSp>
      <p:pic>
        <p:nvPicPr>
          <p:cNvPr id="94" name="Shape 94" descr="6D535963-EC4A-46A5-8D4E-330FE87957CD@local"/>
          <p:cNvPicPr preferRelativeResize="0"/>
          <p:nvPr/>
        </p:nvPicPr>
        <p:blipFill rotWithShape="1">
          <a:blip r:embed="rId14">
            <a:alphaModFix/>
          </a:blip>
          <a:srcRect/>
          <a:stretch/>
        </p:blipFill>
        <p:spPr>
          <a:xfrm>
            <a:off x="2024063" y="6267450"/>
            <a:ext cx="5095800" cy="514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2c9vsJeGF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Climate Justice </a:t>
            </a:r>
          </a:p>
        </p:txBody>
      </p:sp>
      <p:sp>
        <p:nvSpPr>
          <p:cNvPr id="179" name="Shape 179"/>
          <p:cNvSpPr txBox="1">
            <a:spLocks noGrp="1"/>
          </p:cNvSpPr>
          <p:nvPr>
            <p:ph type="body" idx="1"/>
          </p:nvPr>
        </p:nvSpPr>
        <p:spPr>
          <a:xfrm>
            <a:off x="297425" y="1143000"/>
            <a:ext cx="4289100" cy="47547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SzPct val="100000"/>
            </a:pPr>
            <a:r>
              <a:rPr lang="en-US" sz="2400"/>
              <a:t>Communities of color run the greatest risk of suffering from climate change. </a:t>
            </a:r>
          </a:p>
          <a:p>
            <a:pPr marL="457200" marR="0" lvl="0" indent="-381000" algn="l" rtl="0">
              <a:spcBef>
                <a:spcPts val="0"/>
              </a:spcBef>
              <a:spcAft>
                <a:spcPts val="0"/>
              </a:spcAft>
              <a:buSzPct val="100000"/>
            </a:pPr>
            <a:r>
              <a:rPr lang="en-US" sz="2400"/>
              <a:t>If equity is not the focus of climate change policy, these communities will be entirely displaced by the combination of environmental change and  systemic inequality. </a:t>
            </a:r>
          </a:p>
        </p:txBody>
      </p:sp>
      <p:pic>
        <p:nvPicPr>
          <p:cNvPr id="180" name="Shape 180" descr="Image result for new orleans katrina superdome"/>
          <p:cNvPicPr preferRelativeResize="0"/>
          <p:nvPr/>
        </p:nvPicPr>
        <p:blipFill>
          <a:blip r:embed="rId3">
            <a:alphaModFix/>
          </a:blip>
          <a:stretch>
            <a:fillRect/>
          </a:stretch>
        </p:blipFill>
        <p:spPr>
          <a:xfrm>
            <a:off x="4738675" y="1281883"/>
            <a:ext cx="4366800" cy="29083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Energy Democracy </a:t>
            </a:r>
          </a:p>
        </p:txBody>
      </p:sp>
      <p:sp>
        <p:nvSpPr>
          <p:cNvPr id="252" name="Shape 252"/>
          <p:cNvSpPr txBox="1">
            <a:spLocks noGrp="1"/>
          </p:cNvSpPr>
          <p:nvPr>
            <p:ph type="body" idx="1"/>
          </p:nvPr>
        </p:nvSpPr>
        <p:spPr>
          <a:xfrm>
            <a:off x="457200" y="1119900"/>
            <a:ext cx="8427300" cy="45648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Clr>
                <a:srgbClr val="404040"/>
              </a:buClr>
              <a:buSzPct val="100000"/>
            </a:pPr>
            <a:r>
              <a:rPr lang="en-US" sz="2400">
                <a:solidFill>
                  <a:srgbClr val="404040"/>
                </a:solidFill>
                <a:highlight>
                  <a:srgbClr val="FFFFFF"/>
                </a:highlight>
              </a:rPr>
              <a:t>Residents have the right and authority to determine their own energy future</a:t>
            </a:r>
          </a:p>
          <a:p>
            <a:pPr marL="457200" marR="0" lvl="0" indent="-381000" algn="l" rtl="0">
              <a:spcBef>
                <a:spcPts val="0"/>
              </a:spcBef>
              <a:spcAft>
                <a:spcPts val="0"/>
              </a:spcAft>
              <a:buClr>
                <a:srgbClr val="404040"/>
              </a:buClr>
              <a:buSzPct val="100000"/>
            </a:pPr>
            <a:r>
              <a:rPr lang="en-US" sz="2400">
                <a:solidFill>
                  <a:srgbClr val="404040"/>
                </a:solidFill>
                <a:highlight>
                  <a:srgbClr val="FFFFFF"/>
                </a:highlight>
              </a:rPr>
              <a:t>Vulnerable populations are protected </a:t>
            </a:r>
          </a:p>
          <a:p>
            <a:pPr marL="457200" marR="0" lvl="0" indent="-381000" algn="l" rtl="0">
              <a:spcBef>
                <a:spcPts val="0"/>
              </a:spcBef>
              <a:spcAft>
                <a:spcPts val="0"/>
              </a:spcAft>
              <a:buClr>
                <a:srgbClr val="404040"/>
              </a:buClr>
              <a:buSzPct val="100000"/>
            </a:pPr>
            <a:r>
              <a:rPr lang="en-US" sz="2400">
                <a:solidFill>
                  <a:srgbClr val="404040"/>
                </a:solidFill>
                <a:highlight>
                  <a:srgbClr val="FFFFFF"/>
                </a:highlight>
              </a:rPr>
              <a:t>Local environmental quality is protected </a:t>
            </a:r>
          </a:p>
          <a:p>
            <a:pPr marL="457200" marR="0" lvl="0" indent="-381000" algn="l" rtl="0">
              <a:spcBef>
                <a:spcPts val="0"/>
              </a:spcBef>
              <a:spcAft>
                <a:spcPts val="0"/>
              </a:spcAft>
              <a:buClr>
                <a:srgbClr val="404040"/>
              </a:buClr>
              <a:buSzPct val="100000"/>
            </a:pPr>
            <a:r>
              <a:rPr lang="en-US" sz="2400">
                <a:solidFill>
                  <a:srgbClr val="404040"/>
                </a:solidFill>
                <a:highlight>
                  <a:srgbClr val="FFFFFF"/>
                </a:highlight>
              </a:rPr>
              <a:t>Local businesses are supported</a:t>
            </a:r>
          </a:p>
          <a:p>
            <a:pPr marL="0" marR="0" lvl="0" indent="-152400" algn="l" rtl="0">
              <a:spcBef>
                <a:spcPts val="0"/>
              </a:spcBef>
              <a:spcAft>
                <a:spcPts val="0"/>
              </a:spcAft>
              <a:buClr>
                <a:schemeClr val="dk1"/>
              </a:buClr>
              <a:buSzPct val="120000"/>
              <a:buFont typeface="Arial"/>
              <a:buNone/>
            </a:pPr>
            <a:endParaRPr sz="2000">
              <a:solidFill>
                <a:srgbClr val="404040"/>
              </a:solidFill>
              <a:highlight>
                <a:srgbClr val="FFFFFF"/>
              </a:highlight>
            </a:endParaRPr>
          </a:p>
          <a:p>
            <a:pPr marL="0" marR="0" lvl="0" indent="-152400" algn="l" rtl="0">
              <a:spcBef>
                <a:spcPts val="0"/>
              </a:spcBef>
              <a:spcAft>
                <a:spcPts val="0"/>
              </a:spcAft>
              <a:buClr>
                <a:schemeClr val="dk1"/>
              </a:buClr>
              <a:buSzPct val="120000"/>
              <a:buFont typeface="Arial"/>
              <a:buNone/>
            </a:pPr>
            <a:endParaRPr sz="2000">
              <a:solidFill>
                <a:srgbClr val="404040"/>
              </a:solidFill>
              <a:highlight>
                <a:srgbClr val="FFFFFF"/>
              </a:highlight>
            </a:endParaRPr>
          </a:p>
        </p:txBody>
      </p:sp>
      <p:pic>
        <p:nvPicPr>
          <p:cNvPr id="253" name="Shape 253" descr="Image result for gowanus prosumer patrick microgrid"/>
          <p:cNvPicPr preferRelativeResize="0"/>
          <p:nvPr/>
        </p:nvPicPr>
        <p:blipFill>
          <a:blip r:embed="rId3">
            <a:alphaModFix/>
          </a:blip>
          <a:stretch>
            <a:fillRect/>
          </a:stretch>
        </p:blipFill>
        <p:spPr>
          <a:xfrm>
            <a:off x="876000" y="3258050"/>
            <a:ext cx="3315600" cy="2486700"/>
          </a:xfrm>
          <a:prstGeom prst="rect">
            <a:avLst/>
          </a:prstGeom>
          <a:noFill/>
          <a:ln>
            <a:noFill/>
          </a:ln>
        </p:spPr>
      </p:pic>
      <p:pic>
        <p:nvPicPr>
          <p:cNvPr id="254" name="Shape 254"/>
          <p:cNvPicPr preferRelativeResize="0"/>
          <p:nvPr/>
        </p:nvPicPr>
        <p:blipFill>
          <a:blip r:embed="rId4">
            <a:alphaModFix/>
          </a:blip>
          <a:stretch>
            <a:fillRect/>
          </a:stretch>
        </p:blipFill>
        <p:spPr>
          <a:xfrm>
            <a:off x="4481000" y="4908075"/>
            <a:ext cx="3128725" cy="836675"/>
          </a:xfrm>
          <a:prstGeom prst="rect">
            <a:avLst/>
          </a:prstGeom>
          <a:noFill/>
          <a:ln>
            <a:noFill/>
          </a:ln>
        </p:spPr>
      </p:pic>
      <p:pic>
        <p:nvPicPr>
          <p:cNvPr id="255" name="Shape 255" descr="Image result for red hook brooklyn microgrid"/>
          <p:cNvPicPr preferRelativeResize="0"/>
          <p:nvPr/>
        </p:nvPicPr>
        <p:blipFill>
          <a:blip r:embed="rId5">
            <a:alphaModFix/>
          </a:blip>
          <a:stretch>
            <a:fillRect/>
          </a:stretch>
        </p:blipFill>
        <p:spPr>
          <a:xfrm>
            <a:off x="5483012" y="2797924"/>
            <a:ext cx="2987387" cy="2486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7"/>
            <a:ext cx="8229600" cy="563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Energy Poverty</a:t>
            </a:r>
          </a:p>
        </p:txBody>
      </p:sp>
      <p:sp>
        <p:nvSpPr>
          <p:cNvPr id="262" name="Shape 262"/>
          <p:cNvSpPr txBox="1">
            <a:spLocks noGrp="1"/>
          </p:cNvSpPr>
          <p:nvPr>
            <p:ph type="body" idx="1"/>
          </p:nvPr>
        </p:nvSpPr>
        <p:spPr>
          <a:xfrm>
            <a:off x="457200" y="1371605"/>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0" i="0" u="none" strike="noStrike" cap="none">
              <a:solidFill>
                <a:schemeClr val="dk1"/>
              </a:solidFill>
              <a:latin typeface="Corbel"/>
              <a:ea typeface="Corbel"/>
              <a:cs typeface="Corbel"/>
              <a:sym typeface="Corbel"/>
            </a:endParaRPr>
          </a:p>
        </p:txBody>
      </p:sp>
      <p:pic>
        <p:nvPicPr>
          <p:cNvPr id="263" name="Shape 263"/>
          <p:cNvPicPr preferRelativeResize="0"/>
          <p:nvPr/>
        </p:nvPicPr>
        <p:blipFill rotWithShape="1">
          <a:blip r:embed="rId3">
            <a:alphaModFix/>
          </a:blip>
          <a:srcRect l="4370" t="9792" b="2847"/>
          <a:stretch/>
        </p:blipFill>
        <p:spPr>
          <a:xfrm>
            <a:off x="457200" y="914400"/>
            <a:ext cx="8427770" cy="5816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7"/>
            <a:ext cx="8229600" cy="563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solidFill>
                  <a:srgbClr val="43CBE9"/>
                </a:solidFill>
              </a:rPr>
              <a:t>Urban Heat Island </a:t>
            </a:r>
          </a:p>
        </p:txBody>
      </p:sp>
      <p:sp>
        <p:nvSpPr>
          <p:cNvPr id="270" name="Shape 270"/>
          <p:cNvSpPr txBox="1">
            <a:spLocks noGrp="1"/>
          </p:cNvSpPr>
          <p:nvPr>
            <p:ph type="body" idx="1"/>
          </p:nvPr>
        </p:nvSpPr>
        <p:spPr>
          <a:xfrm>
            <a:off x="457200" y="1371605"/>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0" i="0" u="none" strike="noStrike" cap="none">
              <a:solidFill>
                <a:schemeClr val="dk1"/>
              </a:solidFill>
              <a:latin typeface="Corbel"/>
              <a:ea typeface="Corbel"/>
              <a:cs typeface="Corbel"/>
              <a:sym typeface="Corbel"/>
            </a:endParaRPr>
          </a:p>
        </p:txBody>
      </p:sp>
      <p:pic>
        <p:nvPicPr>
          <p:cNvPr id="271" name="Shape 271"/>
          <p:cNvPicPr preferRelativeResize="0"/>
          <p:nvPr/>
        </p:nvPicPr>
        <p:blipFill rotWithShape="1">
          <a:blip r:embed="rId3">
            <a:alphaModFix/>
          </a:blip>
          <a:srcRect l="4676" t="9193" r="4685" b="6695"/>
          <a:stretch/>
        </p:blipFill>
        <p:spPr>
          <a:xfrm>
            <a:off x="457199" y="993450"/>
            <a:ext cx="8229600" cy="5768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Community Shared Solar/Wind</a:t>
            </a:r>
          </a:p>
        </p:txBody>
      </p:sp>
      <p:sp>
        <p:nvSpPr>
          <p:cNvPr id="278" name="Shape 278"/>
          <p:cNvSpPr txBox="1">
            <a:spLocks noGrp="1"/>
          </p:cNvSpPr>
          <p:nvPr>
            <p:ph type="body" idx="1"/>
          </p:nvPr>
        </p:nvSpPr>
        <p:spPr>
          <a:xfrm>
            <a:off x="122475" y="1014825"/>
            <a:ext cx="4706100" cy="48828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Solar or wind whose electricity is shared by more than one household/business</a:t>
            </a:r>
          </a:p>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'community-owned' or third party owned</a:t>
            </a:r>
          </a:p>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Leveraging 80/50 investments</a:t>
            </a:r>
          </a:p>
          <a:p>
            <a:pPr marL="457200" marR="0" lvl="0" indent="-381000" algn="l" rtl="0">
              <a:spcBef>
                <a:spcPts val="0"/>
              </a:spcBef>
              <a:spcAft>
                <a:spcPts val="0"/>
              </a:spcAft>
              <a:buClr>
                <a:srgbClr val="FF0000"/>
              </a:buClr>
              <a:buSzPct val="100000"/>
            </a:pPr>
            <a:r>
              <a:rPr lang="en-US" sz="2400">
                <a:solidFill>
                  <a:srgbClr val="FF0000"/>
                </a:solidFill>
                <a:highlight>
                  <a:srgbClr val="FFFFFF"/>
                </a:highlight>
              </a:rPr>
              <a:t>High barriers of entry </a:t>
            </a:r>
          </a:p>
          <a:p>
            <a:pPr marL="457200" marR="0" lvl="0" indent="-381000" algn="l" rtl="0">
              <a:spcBef>
                <a:spcPts val="0"/>
              </a:spcBef>
              <a:spcAft>
                <a:spcPts val="0"/>
              </a:spcAft>
              <a:buClr>
                <a:srgbClr val="FF0000"/>
              </a:buClr>
              <a:buSzPct val="100000"/>
            </a:pPr>
            <a:r>
              <a:rPr lang="en-US" sz="2400">
                <a:solidFill>
                  <a:srgbClr val="FF0000"/>
                </a:solidFill>
                <a:highlight>
                  <a:srgbClr val="FFFFFF"/>
                </a:highlight>
              </a:rPr>
              <a:t>Housing security and access to bulidings</a:t>
            </a:r>
          </a:p>
          <a:p>
            <a:pPr marL="457200" marR="0" lvl="0" indent="-381000" algn="l" rtl="0">
              <a:spcBef>
                <a:spcPts val="0"/>
              </a:spcBef>
              <a:spcAft>
                <a:spcPts val="0"/>
              </a:spcAft>
              <a:buClr>
                <a:srgbClr val="FF0000"/>
              </a:buClr>
              <a:buSzPct val="100000"/>
            </a:pPr>
            <a:r>
              <a:rPr lang="en-US" sz="2400">
                <a:solidFill>
                  <a:srgbClr val="FF0000"/>
                </a:solidFill>
                <a:highlight>
                  <a:srgbClr val="FFFFFF"/>
                </a:highlight>
              </a:rPr>
              <a:t>Partnerships with base-building organizations </a:t>
            </a:r>
          </a:p>
          <a:p>
            <a:pPr marL="457200" lvl="0" indent="-381000" rtl="0">
              <a:spcBef>
                <a:spcPts val="0"/>
              </a:spcBef>
              <a:buClr>
                <a:srgbClr val="FF0000"/>
              </a:buClr>
              <a:buSzPct val="100000"/>
            </a:pPr>
            <a:r>
              <a:rPr lang="en-US" sz="2400">
                <a:solidFill>
                  <a:srgbClr val="FF0000"/>
                </a:solidFill>
              </a:rPr>
              <a:t>Virtual net metering</a:t>
            </a:r>
          </a:p>
        </p:txBody>
      </p:sp>
      <p:pic>
        <p:nvPicPr>
          <p:cNvPr id="279" name="Shape 279"/>
          <p:cNvPicPr preferRelativeResize="0"/>
          <p:nvPr/>
        </p:nvPicPr>
        <p:blipFill>
          <a:blip r:embed="rId3">
            <a:alphaModFix/>
          </a:blip>
          <a:stretch>
            <a:fillRect/>
          </a:stretch>
        </p:blipFill>
        <p:spPr>
          <a:xfrm>
            <a:off x="4828575" y="1200550"/>
            <a:ext cx="4181475" cy="25088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solidFill>
                  <a:srgbClr val="43CBE9"/>
                </a:solidFill>
              </a:rPr>
              <a:t>Net Zero </a:t>
            </a:r>
            <a:r>
              <a:rPr lang="en-US" sz="3600" b="1" i="0" u="none" strike="noStrike" cap="none">
                <a:solidFill>
                  <a:srgbClr val="43CBE9"/>
                </a:solidFill>
                <a:latin typeface="Corbel"/>
                <a:ea typeface="Corbel"/>
                <a:cs typeface="Corbel"/>
                <a:sym typeface="Corbel"/>
              </a:rPr>
              <a:t>Microgrids </a:t>
            </a:r>
          </a:p>
        </p:txBody>
      </p:sp>
      <p:sp>
        <p:nvSpPr>
          <p:cNvPr id="286" name="Shape 286"/>
          <p:cNvSpPr txBox="1">
            <a:spLocks noGrp="1"/>
          </p:cNvSpPr>
          <p:nvPr>
            <p:ph type="body" idx="1"/>
          </p:nvPr>
        </p:nvSpPr>
        <p:spPr>
          <a:xfrm>
            <a:off x="457200" y="1172150"/>
            <a:ext cx="4004100" cy="47256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Small network of distributed generation infrastructure </a:t>
            </a:r>
          </a:p>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Extra layer of protection for ‘vulnerable’ areas</a:t>
            </a:r>
          </a:p>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Provides energy for important community destinations</a:t>
            </a:r>
          </a:p>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Supports shared solar/wind</a:t>
            </a:r>
          </a:p>
        </p:txBody>
      </p:sp>
      <p:pic>
        <p:nvPicPr>
          <p:cNvPr id="287" name="Shape 287"/>
          <p:cNvPicPr preferRelativeResize="0"/>
          <p:nvPr/>
        </p:nvPicPr>
        <p:blipFill rotWithShape="1">
          <a:blip r:embed="rId3">
            <a:alphaModFix/>
          </a:blip>
          <a:srcRect l="53192" t="12194" r="5078" b="17233"/>
          <a:stretch/>
        </p:blipFill>
        <p:spPr>
          <a:xfrm>
            <a:off x="4625425" y="1057550"/>
            <a:ext cx="3787673" cy="48401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solidFill>
                  <a:srgbClr val="43CBE9"/>
                </a:solidFill>
              </a:rPr>
              <a:t>Just Transition </a:t>
            </a:r>
          </a:p>
        </p:txBody>
      </p:sp>
      <p:sp>
        <p:nvSpPr>
          <p:cNvPr id="294" name="Shape 294"/>
          <p:cNvSpPr txBox="1">
            <a:spLocks noGrp="1"/>
          </p:cNvSpPr>
          <p:nvPr>
            <p:ph type="body" idx="1"/>
          </p:nvPr>
        </p:nvSpPr>
        <p:spPr>
          <a:xfrm>
            <a:off x="258000" y="1189650"/>
            <a:ext cx="4290600" cy="47079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Clr>
                <a:schemeClr val="dk1"/>
              </a:buClr>
              <a:buSzPct val="100000"/>
            </a:pPr>
            <a:r>
              <a:rPr lang="en-US" sz="2400">
                <a:solidFill>
                  <a:srgbClr val="222222"/>
                </a:solidFill>
                <a:highlight>
                  <a:srgbClr val="FFFFFF"/>
                </a:highlight>
              </a:rPr>
              <a:t>Connecting investments in renewable energy with environmental justice communities</a:t>
            </a:r>
          </a:p>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Maximizing economic benefit by using ownership models, not just providing employment </a:t>
            </a:r>
          </a:p>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Partnerships with organized labor </a:t>
            </a:r>
          </a:p>
          <a:p>
            <a:pPr marL="457200" marR="0" lvl="0" indent="-381000" algn="l" rtl="0">
              <a:spcBef>
                <a:spcPts val="0"/>
              </a:spcBef>
              <a:spcAft>
                <a:spcPts val="0"/>
              </a:spcAft>
              <a:buClr>
                <a:srgbClr val="222222"/>
              </a:buClr>
              <a:buSzPct val="100000"/>
            </a:pPr>
            <a:r>
              <a:rPr lang="en-US" sz="2400">
                <a:solidFill>
                  <a:srgbClr val="222222"/>
                </a:solidFill>
                <a:highlight>
                  <a:srgbClr val="FFFFFF"/>
                </a:highlight>
              </a:rPr>
              <a:t>Partnerships with basebuilding organizations</a:t>
            </a:r>
          </a:p>
          <a:p>
            <a:pPr marL="0" marR="0" lvl="0" indent="0" algn="l" rtl="0">
              <a:spcBef>
                <a:spcPts val="0"/>
              </a:spcBef>
              <a:spcAft>
                <a:spcPts val="0"/>
              </a:spcAft>
              <a:buNone/>
            </a:pPr>
            <a:endParaRPr sz="2400">
              <a:solidFill>
                <a:srgbClr val="222222"/>
              </a:solidFill>
              <a:highlight>
                <a:srgbClr val="FFFFFF"/>
              </a:highlight>
            </a:endParaRPr>
          </a:p>
        </p:txBody>
      </p:sp>
      <p:pic>
        <p:nvPicPr>
          <p:cNvPr id="295" name="Shape 295"/>
          <p:cNvPicPr preferRelativeResize="0"/>
          <p:nvPr/>
        </p:nvPicPr>
        <p:blipFill>
          <a:blip r:embed="rId3">
            <a:alphaModFix/>
          </a:blip>
          <a:stretch>
            <a:fillRect/>
          </a:stretch>
        </p:blipFill>
        <p:spPr>
          <a:xfrm>
            <a:off x="4624800" y="1288025"/>
            <a:ext cx="4290599" cy="31625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563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solidFill>
                  <a:srgbClr val="43CBE9"/>
                </a:solidFill>
              </a:rPr>
              <a:t>Finance and Access to Capital </a:t>
            </a:r>
          </a:p>
        </p:txBody>
      </p:sp>
      <p:sp>
        <p:nvSpPr>
          <p:cNvPr id="302" name="Shape 302"/>
          <p:cNvSpPr txBox="1">
            <a:spLocks noGrp="1"/>
          </p:cNvSpPr>
          <p:nvPr>
            <p:ph type="body" idx="1"/>
          </p:nvPr>
        </p:nvSpPr>
        <p:spPr>
          <a:xfrm>
            <a:off x="457200" y="1224649"/>
            <a:ext cx="8229600" cy="46731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Clr>
                <a:schemeClr val="dk1"/>
              </a:buClr>
              <a:buSzPct val="100000"/>
              <a:buFont typeface="Corbel"/>
            </a:pPr>
            <a:r>
              <a:rPr lang="en-US" sz="2400"/>
              <a:t>Greenbank projects </a:t>
            </a:r>
          </a:p>
          <a:p>
            <a:pPr marL="457200" marR="0" lvl="0" indent="-381000" algn="l" rtl="0">
              <a:spcBef>
                <a:spcPts val="0"/>
              </a:spcBef>
              <a:spcAft>
                <a:spcPts val="0"/>
              </a:spcAft>
              <a:buSzPct val="100000"/>
            </a:pPr>
            <a:r>
              <a:rPr lang="en-US" sz="2400"/>
              <a:t>State funding </a:t>
            </a:r>
          </a:p>
          <a:p>
            <a:pPr marL="457200" marR="0" lvl="0" indent="-381000" algn="l" rtl="0">
              <a:spcBef>
                <a:spcPts val="0"/>
              </a:spcBef>
              <a:spcAft>
                <a:spcPts val="0"/>
              </a:spcAft>
              <a:buSzPct val="100000"/>
            </a:pPr>
            <a:r>
              <a:rPr lang="en-US" sz="2400"/>
              <a:t>investor to owner model </a:t>
            </a:r>
          </a:p>
          <a:p>
            <a:pPr marL="457200" marR="0" lvl="0" indent="-381000" algn="l" rtl="0">
              <a:spcBef>
                <a:spcPts val="0"/>
              </a:spcBef>
              <a:spcAft>
                <a:spcPts val="0"/>
              </a:spcAft>
              <a:buSzPct val="100000"/>
            </a:pPr>
            <a:r>
              <a:rPr lang="en-US" sz="2400"/>
              <a:t>Cooperative investments (group purchasing) </a:t>
            </a:r>
          </a:p>
          <a:p>
            <a:pPr marL="457200" marR="0" lvl="0" indent="-381000" algn="l" rtl="0">
              <a:spcBef>
                <a:spcPts val="0"/>
              </a:spcBef>
              <a:spcAft>
                <a:spcPts val="0"/>
              </a:spcAft>
              <a:buSzPct val="100000"/>
            </a:pPr>
            <a:r>
              <a:rPr lang="en-US" sz="2400"/>
              <a:t>Community Financial Development Institutions </a:t>
            </a:r>
          </a:p>
          <a:p>
            <a:pPr marL="457200" marR="0" lvl="0" indent="-381000" algn="l" rtl="0">
              <a:spcBef>
                <a:spcPts val="0"/>
              </a:spcBef>
              <a:spcAft>
                <a:spcPts val="0"/>
              </a:spcAft>
              <a:buSzPct val="100000"/>
            </a:pPr>
            <a:r>
              <a:rPr lang="en-US" sz="2400"/>
              <a:t>Private donors </a:t>
            </a:r>
          </a:p>
          <a:p>
            <a:pPr marL="457200" marR="0" lvl="0" indent="-381000" algn="l" rtl="0">
              <a:spcBef>
                <a:spcPts val="0"/>
              </a:spcBef>
              <a:spcAft>
                <a:spcPts val="0"/>
              </a:spcAft>
              <a:buSzPct val="100000"/>
            </a:pPr>
            <a:r>
              <a:rPr lang="en-US" sz="2400"/>
              <a:t>Capital projects </a:t>
            </a:r>
          </a:p>
          <a:p>
            <a:pPr marL="457200" marR="0" lvl="0" indent="-381000" algn="l" rtl="0">
              <a:spcBef>
                <a:spcPts val="0"/>
              </a:spcBef>
              <a:spcAft>
                <a:spcPts val="0"/>
              </a:spcAft>
              <a:buClr>
                <a:srgbClr val="FF0000"/>
              </a:buClr>
              <a:buSzPct val="100000"/>
            </a:pPr>
            <a:r>
              <a:rPr lang="en-US" sz="2400">
                <a:solidFill>
                  <a:srgbClr val="FF0000"/>
                </a:solidFill>
              </a:rPr>
              <a:t>Community benefits agreements</a:t>
            </a:r>
          </a:p>
          <a:p>
            <a:pPr marL="457200" marR="0" lvl="0" indent="-381000" algn="l" rtl="0">
              <a:spcBef>
                <a:spcPts val="0"/>
              </a:spcBef>
              <a:spcAft>
                <a:spcPts val="0"/>
              </a:spcAft>
              <a:buClr>
                <a:srgbClr val="FF0000"/>
              </a:buClr>
              <a:buSzPct val="100000"/>
            </a:pPr>
            <a:r>
              <a:rPr lang="en-US" sz="2400">
                <a:solidFill>
                  <a:srgbClr val="FF0000"/>
                </a:solidFill>
              </a:rPr>
              <a:t>Private real estate development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7"/>
            <a:ext cx="8229600" cy="563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solidFill>
                  <a:srgbClr val="43CBE9"/>
                </a:solidFill>
              </a:rPr>
              <a:t>Community ownership models</a:t>
            </a:r>
          </a:p>
        </p:txBody>
      </p:sp>
      <p:sp>
        <p:nvSpPr>
          <p:cNvPr id="309" name="Shape 309"/>
          <p:cNvSpPr txBox="1">
            <a:spLocks noGrp="1"/>
          </p:cNvSpPr>
          <p:nvPr>
            <p:ph type="body" idx="1"/>
          </p:nvPr>
        </p:nvSpPr>
        <p:spPr>
          <a:xfrm>
            <a:off x="457200" y="1224650"/>
            <a:ext cx="4301400" cy="4704000"/>
          </a:xfrm>
          <a:prstGeom prst="rect">
            <a:avLst/>
          </a:prstGeom>
          <a:noFill/>
          <a:ln>
            <a:noFill/>
          </a:ln>
        </p:spPr>
        <p:txBody>
          <a:bodyPr lIns="91425" tIns="45700" rIns="91425" bIns="45700" anchor="t" anchorCtr="0">
            <a:noAutofit/>
          </a:bodyPr>
          <a:lstStyle/>
          <a:p>
            <a:pPr marL="457200" marR="0" lvl="0" indent="-393700" algn="l" rtl="0">
              <a:spcBef>
                <a:spcPts val="0"/>
              </a:spcBef>
              <a:spcAft>
                <a:spcPts val="0"/>
              </a:spcAft>
              <a:buClr>
                <a:schemeClr val="dk1"/>
              </a:buClr>
              <a:buSzPct val="100000"/>
              <a:buFont typeface="Corbel"/>
            </a:pPr>
            <a:r>
              <a:rPr lang="en-US" sz="2600"/>
              <a:t>Consumer cooperatives</a:t>
            </a:r>
          </a:p>
          <a:p>
            <a:pPr marL="457200" marR="0" lvl="0" indent="-393700" algn="l" rtl="0">
              <a:spcBef>
                <a:spcPts val="0"/>
              </a:spcBef>
              <a:spcAft>
                <a:spcPts val="0"/>
              </a:spcAft>
              <a:buClr>
                <a:schemeClr val="dk1"/>
              </a:buClr>
              <a:buSzPct val="100000"/>
              <a:buFont typeface="Corbel"/>
            </a:pPr>
            <a:r>
              <a:rPr lang="en-US" sz="2600"/>
              <a:t>Producer cooperatives </a:t>
            </a:r>
          </a:p>
          <a:p>
            <a:pPr marL="457200" marR="0" lvl="0" indent="-393700" algn="l" rtl="0">
              <a:spcBef>
                <a:spcPts val="0"/>
              </a:spcBef>
              <a:spcAft>
                <a:spcPts val="0"/>
              </a:spcAft>
              <a:buSzPct val="100000"/>
            </a:pPr>
            <a:r>
              <a:rPr lang="en-US" sz="2600"/>
              <a:t>Group purchasing agreements</a:t>
            </a:r>
          </a:p>
          <a:p>
            <a:pPr marL="457200" marR="0" lvl="0" indent="-393700" algn="l" rtl="0">
              <a:spcBef>
                <a:spcPts val="0"/>
              </a:spcBef>
              <a:spcAft>
                <a:spcPts val="0"/>
              </a:spcAft>
              <a:buSzPct val="100000"/>
            </a:pPr>
            <a:r>
              <a:rPr lang="en-US" sz="2600"/>
              <a:t>Community-based third party developers </a:t>
            </a:r>
          </a:p>
        </p:txBody>
      </p:sp>
      <p:pic>
        <p:nvPicPr>
          <p:cNvPr id="310" name="Shape 310"/>
          <p:cNvPicPr preferRelativeResize="0"/>
          <p:nvPr/>
        </p:nvPicPr>
        <p:blipFill>
          <a:blip r:embed="rId3">
            <a:alphaModFix/>
          </a:blip>
          <a:stretch>
            <a:fillRect/>
          </a:stretch>
        </p:blipFill>
        <p:spPr>
          <a:xfrm>
            <a:off x="4758600" y="1428112"/>
            <a:ext cx="4048125" cy="2276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1"/>
              </a:solidFill>
              <a:latin typeface="Corbel"/>
              <a:ea typeface="Corbel"/>
              <a:cs typeface="Corbel"/>
              <a:sym typeface="Corbel"/>
            </a:endParaRPr>
          </a:p>
        </p:txBody>
      </p:sp>
      <p:sp>
        <p:nvSpPr>
          <p:cNvPr id="316" name="Shape 316"/>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lvl="0" rtl="0">
              <a:spcBef>
                <a:spcPts val="0"/>
              </a:spcBef>
              <a:buClr>
                <a:schemeClr val="dk1"/>
              </a:buClr>
              <a:buSzPct val="100000"/>
              <a:buFont typeface="Arial"/>
              <a:buChar char="•"/>
            </a:pPr>
            <a:r>
              <a:rPr lang="en-US" u="sng">
                <a:solidFill>
                  <a:schemeClr val="hlink"/>
                </a:solidFill>
                <a:hlinkClick r:id="rId3"/>
              </a:rPr>
              <a:t>https://www.youtube.com/watch?v=A2c9vsJeGFM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Environmental Justice </a:t>
            </a:r>
          </a:p>
        </p:txBody>
      </p:sp>
      <p:sp>
        <p:nvSpPr>
          <p:cNvPr id="187" name="Shape 187"/>
          <p:cNvSpPr txBox="1">
            <a:spLocks noGrp="1"/>
          </p:cNvSpPr>
          <p:nvPr>
            <p:ph type="body" idx="1"/>
          </p:nvPr>
        </p:nvSpPr>
        <p:spPr>
          <a:xfrm>
            <a:off x="457200" y="1055900"/>
            <a:ext cx="8229600" cy="4841700"/>
          </a:xfrm>
          <a:prstGeom prst="rect">
            <a:avLst/>
          </a:prstGeom>
          <a:noFill/>
          <a:ln>
            <a:noFill/>
          </a:ln>
        </p:spPr>
        <p:txBody>
          <a:bodyPr lIns="91425" tIns="45700" rIns="91425" bIns="45700" anchor="t" anchorCtr="0">
            <a:noAutofit/>
          </a:bodyPr>
          <a:lstStyle/>
          <a:p>
            <a:pPr marL="0" lvl="0" indent="-152400" rtl="0">
              <a:spcBef>
                <a:spcPts val="0"/>
              </a:spcBef>
              <a:spcAft>
                <a:spcPts val="1000"/>
              </a:spcAft>
              <a:buClr>
                <a:schemeClr val="dk1"/>
              </a:buClr>
              <a:buSzPct val="100000"/>
              <a:buFont typeface="Arial"/>
              <a:buNone/>
            </a:pPr>
            <a:r>
              <a:rPr lang="en-US" sz="2400"/>
              <a:t>The fair treatment and meaningful involvement of all people regardless of race, color, national origin, or income with respect to the development, implementation, and enforcement of environmental laws, regulations, and policies.</a:t>
            </a:r>
          </a:p>
        </p:txBody>
      </p:sp>
      <p:pic>
        <p:nvPicPr>
          <p:cNvPr id="188" name="Shape 188" descr="Image result for apen justice california"/>
          <p:cNvPicPr preferRelativeResize="0"/>
          <p:nvPr/>
        </p:nvPicPr>
        <p:blipFill>
          <a:blip r:embed="rId3">
            <a:alphaModFix/>
          </a:blip>
          <a:stretch>
            <a:fillRect/>
          </a:stretch>
        </p:blipFill>
        <p:spPr>
          <a:xfrm>
            <a:off x="881700" y="2997525"/>
            <a:ext cx="6015400" cy="2606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7812"/>
            <a:ext cx="8534400" cy="1139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800" b="0" i="0" u="none" strike="noStrike" cap="none">
                <a:solidFill>
                  <a:srgbClr val="00ADC6"/>
                </a:solidFill>
                <a:latin typeface="Corbel"/>
                <a:ea typeface="Corbel"/>
                <a:cs typeface="Corbel"/>
                <a:sym typeface="Corbel"/>
              </a:rPr>
              <a:t>Environmental Conditions and Race</a:t>
            </a:r>
          </a:p>
        </p:txBody>
      </p:sp>
      <p:sp>
        <p:nvSpPr>
          <p:cNvPr id="195" name="Shape 195"/>
          <p:cNvSpPr txBox="1">
            <a:spLocks noGrp="1"/>
          </p:cNvSpPr>
          <p:nvPr>
            <p:ph type="body" idx="1"/>
          </p:nvPr>
        </p:nvSpPr>
        <p:spPr>
          <a:xfrm>
            <a:off x="3352800" y="1524000"/>
            <a:ext cx="5486400"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DC6"/>
              </a:buClr>
              <a:buSzPct val="80000"/>
              <a:buFont typeface="Noto Sans Symbols"/>
              <a:buChar char="■"/>
            </a:pPr>
            <a:r>
              <a:rPr lang="en-US" sz="2400" b="1" i="0" u="none" strike="noStrike" cap="none">
                <a:solidFill>
                  <a:srgbClr val="000000"/>
                </a:solidFill>
                <a:latin typeface="Corbel"/>
                <a:ea typeface="Corbel"/>
                <a:cs typeface="Corbel"/>
                <a:sym typeface="Corbel"/>
              </a:rPr>
              <a:t>	56% </a:t>
            </a:r>
            <a:r>
              <a:rPr lang="en-US" sz="2400" b="0" i="0" u="none" strike="noStrike" cap="none">
                <a:solidFill>
                  <a:srgbClr val="000000"/>
                </a:solidFill>
                <a:latin typeface="Corbel"/>
                <a:ea typeface="Corbel"/>
                <a:cs typeface="Corbel"/>
                <a:sym typeface="Corbel"/>
              </a:rPr>
              <a:t>of residents near hazardous waste facilities are people of color*</a:t>
            </a:r>
          </a:p>
          <a:p>
            <a:pPr marL="342900" marR="0" lvl="0" indent="-342900" algn="l" rtl="0">
              <a:spcBef>
                <a:spcPts val="1200"/>
              </a:spcBef>
              <a:spcAft>
                <a:spcPts val="0"/>
              </a:spcAft>
              <a:buClr>
                <a:srgbClr val="00ADC6"/>
              </a:buClr>
              <a:buSzPct val="80000"/>
              <a:buFont typeface="Noto Sans Symbols"/>
              <a:buNone/>
            </a:pPr>
            <a:endParaRPr sz="2400" b="0" i="0" u="none" strike="noStrike" cap="none">
              <a:solidFill>
                <a:srgbClr val="000000"/>
              </a:solidFill>
              <a:latin typeface="Corbel"/>
              <a:ea typeface="Corbel"/>
              <a:cs typeface="Corbel"/>
              <a:sym typeface="Corbel"/>
            </a:endParaRPr>
          </a:p>
          <a:p>
            <a:pPr marL="342900" marR="0" lvl="0" indent="-342900" algn="l" rtl="0">
              <a:spcBef>
                <a:spcPts val="1200"/>
              </a:spcBef>
              <a:spcAft>
                <a:spcPts val="0"/>
              </a:spcAft>
              <a:buClr>
                <a:srgbClr val="00ADC6"/>
              </a:buClr>
              <a:buSzPct val="80000"/>
              <a:buFont typeface="Noto Sans Symbols"/>
              <a:buChar char="■"/>
            </a:pPr>
            <a:r>
              <a:rPr lang="en-US" sz="2400" b="0" i="0" u="none" strike="noStrike" cap="none">
                <a:solidFill>
                  <a:srgbClr val="000000"/>
                </a:solidFill>
                <a:latin typeface="Corbel"/>
                <a:ea typeface="Corbel"/>
                <a:cs typeface="Corbel"/>
                <a:sym typeface="Corbel"/>
              </a:rPr>
              <a:t>Safe water supply and waste disposal facilities lack in about </a:t>
            </a:r>
            <a:r>
              <a:rPr lang="en-US" sz="2400" b="1" i="0" u="none" strike="noStrike" cap="none">
                <a:solidFill>
                  <a:srgbClr val="000000"/>
                </a:solidFill>
                <a:latin typeface="Corbel"/>
                <a:ea typeface="Corbel"/>
                <a:cs typeface="Corbel"/>
                <a:sym typeface="Corbel"/>
              </a:rPr>
              <a:t>12%</a:t>
            </a:r>
            <a:r>
              <a:rPr lang="en-US" sz="2400" b="0" i="0" u="none" strike="noStrike" cap="none">
                <a:solidFill>
                  <a:srgbClr val="000000"/>
                </a:solidFill>
                <a:latin typeface="Corbel"/>
                <a:ea typeface="Corbel"/>
                <a:cs typeface="Corbel"/>
                <a:sym typeface="Corbel"/>
              </a:rPr>
              <a:t> of Native American homes compared to </a:t>
            </a:r>
            <a:r>
              <a:rPr lang="en-US" sz="2400" b="1" i="0" u="none" strike="noStrike" cap="none">
                <a:solidFill>
                  <a:srgbClr val="000000"/>
                </a:solidFill>
                <a:latin typeface="Corbel"/>
                <a:ea typeface="Corbel"/>
                <a:cs typeface="Corbel"/>
                <a:sym typeface="Corbel"/>
              </a:rPr>
              <a:t>1%</a:t>
            </a:r>
            <a:r>
              <a:rPr lang="en-US" sz="2400" b="0" i="0" u="none" strike="noStrike" cap="none">
                <a:solidFill>
                  <a:srgbClr val="000000"/>
                </a:solidFill>
                <a:latin typeface="Corbel"/>
                <a:ea typeface="Corbel"/>
                <a:cs typeface="Corbel"/>
                <a:sym typeface="Corbel"/>
              </a:rPr>
              <a:t> of other U.S. homes**</a:t>
            </a:r>
          </a:p>
          <a:p>
            <a:pPr marL="342900" marR="0" lvl="0" indent="-342900" algn="l" rtl="0">
              <a:spcBef>
                <a:spcPts val="1200"/>
              </a:spcBef>
              <a:spcAft>
                <a:spcPts val="0"/>
              </a:spcAft>
              <a:buClr>
                <a:srgbClr val="00ADC6"/>
              </a:buClr>
              <a:buSzPct val="80000"/>
              <a:buFont typeface="Noto Sans Symbols"/>
              <a:buNone/>
            </a:pPr>
            <a:endParaRPr sz="2400" b="0" i="0" u="none" strike="noStrike" cap="none">
              <a:solidFill>
                <a:srgbClr val="000000"/>
              </a:solidFill>
              <a:latin typeface="Corbel"/>
              <a:ea typeface="Corbel"/>
              <a:cs typeface="Corbel"/>
              <a:sym typeface="Corbel"/>
            </a:endParaRPr>
          </a:p>
          <a:p>
            <a:pPr marL="342900" marR="0" lvl="0" indent="-342900" algn="l" rtl="0">
              <a:spcBef>
                <a:spcPts val="1200"/>
              </a:spcBef>
              <a:spcAft>
                <a:spcPts val="0"/>
              </a:spcAft>
              <a:buClr>
                <a:srgbClr val="00ADC6"/>
              </a:buClr>
              <a:buSzPct val="65000"/>
              <a:buFont typeface="Noto Sans Symbols"/>
              <a:buNone/>
            </a:pPr>
            <a:endParaRPr sz="2400" b="0" i="0" u="none" strike="noStrike" cap="none">
              <a:solidFill>
                <a:srgbClr val="000000"/>
              </a:solidFill>
              <a:latin typeface="Corbel"/>
              <a:ea typeface="Corbel"/>
              <a:cs typeface="Corbel"/>
              <a:sym typeface="Corbel"/>
            </a:endParaRPr>
          </a:p>
          <a:p>
            <a:pPr marL="342900" marR="0" lvl="0" indent="-342900" algn="l" rtl="0">
              <a:spcBef>
                <a:spcPts val="1200"/>
              </a:spcBef>
              <a:spcAft>
                <a:spcPts val="0"/>
              </a:spcAft>
              <a:buClr>
                <a:srgbClr val="00ADC6"/>
              </a:buClr>
              <a:buSzPct val="65000"/>
              <a:buFont typeface="Noto Sans Symbols"/>
              <a:buNone/>
            </a:pPr>
            <a:endParaRPr sz="2400" b="0" i="0" u="none" strike="noStrike" cap="none">
              <a:solidFill>
                <a:srgbClr val="000000"/>
              </a:solidFill>
              <a:latin typeface="Corbel"/>
              <a:ea typeface="Corbel"/>
              <a:cs typeface="Corbel"/>
              <a:sym typeface="Corbel"/>
            </a:endParaRPr>
          </a:p>
        </p:txBody>
      </p:sp>
      <p:sp>
        <p:nvSpPr>
          <p:cNvPr id="196" name="Shape 196"/>
          <p:cNvSpPr/>
          <p:nvPr/>
        </p:nvSpPr>
        <p:spPr>
          <a:xfrm>
            <a:off x="457200" y="5562600"/>
            <a:ext cx="8686800" cy="738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50" b="0" i="0" u="none" strike="noStrike" cap="none">
                <a:solidFill>
                  <a:srgbClr val="000000"/>
                </a:solidFill>
                <a:latin typeface="Corbel"/>
                <a:ea typeface="Corbel"/>
                <a:cs typeface="Corbel"/>
                <a:sym typeface="Corbel"/>
              </a:rPr>
              <a:t>*”Unequal Health Outcomes in the United States”  CERD  Working Group on Health and Environmental Health Report on Healthcare . January 2008</a:t>
            </a:r>
          </a:p>
          <a:p>
            <a:pPr marL="0" marR="0" lvl="0" indent="0" algn="l" rtl="0">
              <a:spcBef>
                <a:spcPts val="0"/>
              </a:spcBef>
              <a:spcAft>
                <a:spcPts val="0"/>
              </a:spcAft>
              <a:buSzPct val="25000"/>
              <a:buNone/>
            </a:pPr>
            <a:r>
              <a:rPr lang="en-US" sz="1050" b="0" i="0" u="none" strike="noStrike" cap="none">
                <a:solidFill>
                  <a:srgbClr val="000000"/>
                </a:solidFill>
                <a:latin typeface="Corbel"/>
                <a:ea typeface="Corbel"/>
                <a:cs typeface="Corbel"/>
                <a:sym typeface="Corbel"/>
              </a:rPr>
              <a:t>** Indian Health Service “Facts on Indian Health Disparities”, January 2006.</a:t>
            </a:r>
          </a:p>
          <a:p>
            <a:pPr marL="0" marR="0" lvl="0" indent="0" algn="l" rtl="0">
              <a:spcBef>
                <a:spcPts val="0"/>
              </a:spcBef>
              <a:spcAft>
                <a:spcPts val="0"/>
              </a:spcAft>
              <a:buSzPct val="25000"/>
              <a:buNone/>
            </a:pPr>
            <a:r>
              <a:rPr lang="en-US" sz="1050" b="0" i="0" u="none" strike="noStrike" cap="none">
                <a:solidFill>
                  <a:srgbClr val="000000"/>
                </a:solidFill>
                <a:latin typeface="Corbel"/>
                <a:ea typeface="Corbel"/>
                <a:cs typeface="Corbel"/>
                <a:sym typeface="Corbel"/>
              </a:rPr>
              <a:t>.</a:t>
            </a:r>
          </a:p>
          <a:p>
            <a:pPr marL="0" marR="0" lvl="0" indent="0" algn="l" rtl="0">
              <a:spcBef>
                <a:spcPts val="0"/>
              </a:spcBef>
              <a:spcAft>
                <a:spcPts val="0"/>
              </a:spcAft>
              <a:buNone/>
            </a:pPr>
            <a:endParaRPr sz="1050">
              <a:solidFill>
                <a:srgbClr val="000000"/>
              </a:solidFill>
              <a:latin typeface="Corbel"/>
              <a:ea typeface="Corbel"/>
              <a:cs typeface="Corbel"/>
              <a:sym typeface="Corbel"/>
            </a:endParaRPr>
          </a:p>
        </p:txBody>
      </p:sp>
      <p:pic>
        <p:nvPicPr>
          <p:cNvPr id="197" name="Shape 197" descr="http://kids.niehs.nih.gov/images/factory.gif"/>
          <p:cNvPicPr preferRelativeResize="0"/>
          <p:nvPr/>
        </p:nvPicPr>
        <p:blipFill rotWithShape="1">
          <a:blip r:embed="rId3">
            <a:alphaModFix/>
          </a:blip>
          <a:srcRect l="13636" r="31816"/>
          <a:stretch/>
        </p:blipFill>
        <p:spPr>
          <a:xfrm>
            <a:off x="762000" y="1600200"/>
            <a:ext cx="2451000" cy="358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Equitable Resilience </a:t>
            </a:r>
          </a:p>
        </p:txBody>
      </p:sp>
      <p:sp>
        <p:nvSpPr>
          <p:cNvPr id="204" name="Shape 204"/>
          <p:cNvSpPr txBox="1">
            <a:spLocks noGrp="1"/>
          </p:cNvSpPr>
          <p:nvPr>
            <p:ph type="body" idx="1"/>
          </p:nvPr>
        </p:nvSpPr>
        <p:spPr>
          <a:xfrm>
            <a:off x="457200" y="887975"/>
            <a:ext cx="7862700" cy="4933500"/>
          </a:xfrm>
          <a:prstGeom prst="rect">
            <a:avLst/>
          </a:prstGeom>
          <a:noFill/>
          <a:ln>
            <a:noFill/>
          </a:ln>
        </p:spPr>
        <p:txBody>
          <a:bodyPr lIns="91425" tIns="45700" rIns="91425" bIns="45700" anchor="t" anchorCtr="0">
            <a:noAutofit/>
          </a:bodyPr>
          <a:lstStyle/>
          <a:p>
            <a:pPr marL="0" lvl="0" indent="-152400" rtl="0">
              <a:spcBef>
                <a:spcPts val="0"/>
              </a:spcBef>
              <a:spcAft>
                <a:spcPts val="1000"/>
              </a:spcAft>
              <a:buClr>
                <a:schemeClr val="dk1"/>
              </a:buClr>
              <a:buSzPct val="100000"/>
              <a:buFont typeface="Arial"/>
              <a:buNone/>
            </a:pPr>
            <a:r>
              <a:rPr lang="en-US" sz="2400"/>
              <a:t>“Risks and opportunities are not equally shared. The affluent are well-positioned to .. shield themselves from harm, while the disadvantaged face disproportionate risks. These dynamics are self-perpetuating: the affluent consolidate their gains while the poor fall farther behind.”</a:t>
            </a:r>
          </a:p>
          <a:p>
            <a:pPr marL="0" marR="0" lvl="0" indent="-152400" algn="l" rtl="0">
              <a:spcBef>
                <a:spcPts val="0"/>
              </a:spcBef>
              <a:spcAft>
                <a:spcPts val="0"/>
              </a:spcAft>
              <a:buClr>
                <a:schemeClr val="dk1"/>
              </a:buClr>
              <a:buSzPct val="100000"/>
              <a:buFont typeface="Arial"/>
              <a:buNone/>
            </a:pPr>
            <a:endParaRPr sz="2400"/>
          </a:p>
        </p:txBody>
      </p:sp>
      <p:pic>
        <p:nvPicPr>
          <p:cNvPr id="205" name="Shape 205"/>
          <p:cNvPicPr preferRelativeResize="0"/>
          <p:nvPr/>
        </p:nvPicPr>
        <p:blipFill rotWithShape="1">
          <a:blip r:embed="rId3">
            <a:alphaModFix/>
          </a:blip>
          <a:srcRect t="18380" r="4725" b="8595"/>
          <a:stretch/>
        </p:blipFill>
        <p:spPr>
          <a:xfrm>
            <a:off x="1696200" y="3049550"/>
            <a:ext cx="5751625" cy="2939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Displacement and Gentrification </a:t>
            </a:r>
          </a:p>
        </p:txBody>
      </p:sp>
      <p:sp>
        <p:nvSpPr>
          <p:cNvPr id="212" name="Shape 212"/>
          <p:cNvSpPr txBox="1">
            <a:spLocks noGrp="1"/>
          </p:cNvSpPr>
          <p:nvPr>
            <p:ph type="body" idx="1"/>
          </p:nvPr>
        </p:nvSpPr>
        <p:spPr>
          <a:xfrm>
            <a:off x="157450" y="1371600"/>
            <a:ext cx="4374300" cy="4526100"/>
          </a:xfrm>
          <a:prstGeom prst="rect">
            <a:avLst/>
          </a:prstGeom>
          <a:noFill/>
          <a:ln>
            <a:noFill/>
          </a:ln>
        </p:spPr>
        <p:txBody>
          <a:bodyPr lIns="91425" tIns="45700" rIns="91425" bIns="45700" anchor="t" anchorCtr="0">
            <a:noAutofit/>
          </a:bodyPr>
          <a:lstStyle/>
          <a:p>
            <a:pPr marL="457200" lvl="0" indent="-381000" rtl="0">
              <a:spcBef>
                <a:spcPts val="0"/>
              </a:spcBef>
              <a:buClr>
                <a:srgbClr val="000000"/>
              </a:buClr>
              <a:buSzPct val="100000"/>
              <a:buFont typeface="Arial"/>
            </a:pPr>
            <a:r>
              <a:rPr lang="en-US" sz="2400">
                <a:solidFill>
                  <a:srgbClr val="000000"/>
                </a:solidFill>
                <a:latin typeface="Arial"/>
                <a:ea typeface="Arial"/>
                <a:cs typeface="Arial"/>
                <a:sym typeface="Arial"/>
              </a:rPr>
              <a:t>Climate change causes the cost of living to increase </a:t>
            </a:r>
          </a:p>
          <a:p>
            <a:pPr marL="457200" lvl="0" indent="-381000" rtl="0">
              <a:spcBef>
                <a:spcPts val="0"/>
              </a:spcBef>
              <a:buClr>
                <a:srgbClr val="000000"/>
              </a:buClr>
              <a:buSzPct val="100000"/>
              <a:buFont typeface="Arial"/>
            </a:pPr>
            <a:r>
              <a:rPr lang="en-US" sz="2400">
                <a:solidFill>
                  <a:srgbClr val="000000"/>
                </a:solidFill>
                <a:latin typeface="Arial"/>
                <a:ea typeface="Arial"/>
                <a:cs typeface="Arial"/>
                <a:sym typeface="Arial"/>
              </a:rPr>
              <a:t>Green development is funded by private development, which causes more displacement </a:t>
            </a:r>
          </a:p>
          <a:p>
            <a:pPr marL="457200" lvl="0" indent="-381000" rtl="0">
              <a:spcBef>
                <a:spcPts val="0"/>
              </a:spcBef>
              <a:buClr>
                <a:srgbClr val="000000"/>
              </a:buClr>
              <a:buSzPct val="100000"/>
              <a:buFont typeface="Arial"/>
            </a:pPr>
            <a:r>
              <a:rPr lang="en-US" sz="2400">
                <a:solidFill>
                  <a:srgbClr val="000000"/>
                </a:solidFill>
                <a:latin typeface="Arial"/>
                <a:ea typeface="Arial"/>
                <a:cs typeface="Arial"/>
                <a:sym typeface="Arial"/>
              </a:rPr>
              <a:t>Environmental gentrification leads to inequality in access to housing </a:t>
            </a:r>
          </a:p>
          <a:p>
            <a:pPr marL="152400" marR="0" lvl="0" indent="-152400" algn="l" rtl="0">
              <a:spcBef>
                <a:spcPts val="0"/>
              </a:spcBef>
              <a:spcAft>
                <a:spcPts val="0"/>
              </a:spcAft>
              <a:buClr>
                <a:schemeClr val="dk1"/>
              </a:buClr>
              <a:buSzPct val="100000"/>
              <a:buFont typeface="Arial"/>
              <a:buNone/>
            </a:pPr>
            <a:endParaRPr sz="2400"/>
          </a:p>
        </p:txBody>
      </p:sp>
      <p:pic>
        <p:nvPicPr>
          <p:cNvPr id="213" name="Shape 213"/>
          <p:cNvPicPr preferRelativeResize="0"/>
          <p:nvPr/>
        </p:nvPicPr>
        <p:blipFill>
          <a:blip r:embed="rId3">
            <a:alphaModFix/>
          </a:blip>
          <a:stretch>
            <a:fillRect/>
          </a:stretch>
        </p:blipFill>
        <p:spPr>
          <a:xfrm>
            <a:off x="4531775" y="1533325"/>
            <a:ext cx="4582700" cy="3052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37"/>
            <a:ext cx="8229600" cy="563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Displacement and Gentrification </a:t>
            </a:r>
          </a:p>
        </p:txBody>
      </p:sp>
      <p:sp>
        <p:nvSpPr>
          <p:cNvPr id="220" name="Shape 220"/>
          <p:cNvSpPr txBox="1">
            <a:spLocks noGrp="1"/>
          </p:cNvSpPr>
          <p:nvPr>
            <p:ph type="body" idx="1"/>
          </p:nvPr>
        </p:nvSpPr>
        <p:spPr>
          <a:xfrm>
            <a:off x="457200" y="1371605"/>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0" i="0" u="none" strike="noStrike" cap="none">
              <a:solidFill>
                <a:schemeClr val="dk1"/>
              </a:solidFill>
              <a:latin typeface="Corbel"/>
              <a:ea typeface="Corbel"/>
              <a:cs typeface="Corbel"/>
              <a:sym typeface="Corbel"/>
            </a:endParaRPr>
          </a:p>
        </p:txBody>
      </p:sp>
      <p:pic>
        <p:nvPicPr>
          <p:cNvPr id="221" name="Shape 221"/>
          <p:cNvPicPr preferRelativeResize="0"/>
          <p:nvPr/>
        </p:nvPicPr>
        <p:blipFill rotWithShape="1">
          <a:blip r:embed="rId3">
            <a:alphaModFix/>
          </a:blip>
          <a:srcRect l="3260" t="9543"/>
          <a:stretch/>
        </p:blipFill>
        <p:spPr>
          <a:xfrm>
            <a:off x="318324" y="873100"/>
            <a:ext cx="8781498" cy="620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Vulnerability Mapping </a:t>
            </a:r>
          </a:p>
        </p:txBody>
      </p:sp>
      <p:sp>
        <p:nvSpPr>
          <p:cNvPr id="228" name="Shape 228"/>
          <p:cNvSpPr txBox="1">
            <a:spLocks noGrp="1"/>
          </p:cNvSpPr>
          <p:nvPr>
            <p:ph type="body" idx="1"/>
          </p:nvPr>
        </p:nvSpPr>
        <p:spPr>
          <a:xfrm>
            <a:off x="457200" y="1371605"/>
            <a:ext cx="8229600" cy="4525963"/>
          </a:xfrm>
          <a:prstGeom prst="rect">
            <a:avLst/>
          </a:prstGeom>
          <a:noFill/>
          <a:ln>
            <a:noFill/>
          </a:ln>
        </p:spPr>
        <p:txBody>
          <a:bodyPr lIns="91425" tIns="45700" rIns="91425" bIns="45700" anchor="t" anchorCtr="0">
            <a:noAutofit/>
          </a:bodyPr>
          <a:lstStyle/>
          <a:p>
            <a:pPr marL="457200" lvl="0" indent="-381000" rtl="0">
              <a:spcBef>
                <a:spcPts val="0"/>
              </a:spcBef>
              <a:buSzPct val="100000"/>
            </a:pPr>
            <a:r>
              <a:rPr lang="en-US" sz="2400"/>
              <a:t>Average Income</a:t>
            </a:r>
          </a:p>
          <a:p>
            <a:pPr marL="457200" lvl="0" indent="-381000" rtl="0">
              <a:spcBef>
                <a:spcPts val="0"/>
              </a:spcBef>
              <a:buSzPct val="100000"/>
            </a:pPr>
            <a:r>
              <a:rPr lang="en-US" sz="2400"/>
              <a:t>Housing insecurity </a:t>
            </a:r>
          </a:p>
          <a:p>
            <a:pPr marL="457200" lvl="0" indent="-381000" rtl="0">
              <a:spcBef>
                <a:spcPts val="0"/>
              </a:spcBef>
              <a:buSzPct val="100000"/>
            </a:pPr>
            <a:r>
              <a:rPr lang="en-US" sz="2400"/>
              <a:t>Access to transportation </a:t>
            </a:r>
          </a:p>
          <a:p>
            <a:pPr marL="457200" lvl="0" indent="-381000" rtl="0">
              <a:spcBef>
                <a:spcPts val="0"/>
              </a:spcBef>
              <a:buSzPct val="100000"/>
            </a:pPr>
            <a:r>
              <a:rPr lang="en-US" sz="2400"/>
              <a:t>Energy poverty </a:t>
            </a:r>
          </a:p>
          <a:p>
            <a:pPr marL="457200" lvl="0" indent="-381000" rtl="0">
              <a:spcBef>
                <a:spcPts val="0"/>
              </a:spcBef>
              <a:buSzPct val="100000"/>
            </a:pPr>
            <a:r>
              <a:rPr lang="en-US" sz="2400"/>
              <a:t>Food resources </a:t>
            </a:r>
          </a:p>
          <a:p>
            <a:pPr marL="457200" lvl="0" indent="-381000" rtl="0">
              <a:spcBef>
                <a:spcPts val="0"/>
              </a:spcBef>
              <a:buSzPct val="100000"/>
            </a:pPr>
            <a:r>
              <a:rPr lang="en-US" sz="2400"/>
              <a:t>Elderly populations </a:t>
            </a:r>
          </a:p>
          <a:p>
            <a:pPr marL="457200" lvl="0" indent="-381000" rtl="0">
              <a:spcBef>
                <a:spcPts val="0"/>
              </a:spcBef>
              <a:buSzPct val="100000"/>
            </a:pPr>
            <a:r>
              <a:rPr lang="en-US" sz="2400"/>
              <a:t>Race/ethnicity </a:t>
            </a:r>
          </a:p>
          <a:p>
            <a:pPr marL="457200" lvl="0" indent="-381000" rtl="0">
              <a:spcBef>
                <a:spcPts val="0"/>
              </a:spcBef>
              <a:buSzPct val="100000"/>
            </a:pPr>
            <a:r>
              <a:rPr lang="en-US" sz="2400"/>
              <a:t>Flooding </a:t>
            </a:r>
          </a:p>
          <a:p>
            <a:pPr marL="457200" lvl="0" indent="-381000" rtl="0">
              <a:spcBef>
                <a:spcPts val="0"/>
              </a:spcBef>
              <a:buSzPct val="100000"/>
            </a:pPr>
            <a:r>
              <a:rPr lang="en-US" sz="2400"/>
              <a:t>Urban heat island</a:t>
            </a:r>
          </a:p>
          <a:p>
            <a:pPr marL="342900" marR="0" lvl="0" indent="-342900" algn="l" rtl="0">
              <a:spcBef>
                <a:spcPts val="0"/>
              </a:spcBef>
              <a:spcAft>
                <a:spcPts val="0"/>
              </a:spcAft>
              <a:buClr>
                <a:schemeClr val="dk1"/>
              </a:buClr>
              <a:buSzPct val="100000"/>
              <a:buFont typeface="Arial"/>
              <a:buNone/>
            </a:pPr>
            <a:endParaRPr sz="2400"/>
          </a:p>
        </p:txBody>
      </p:sp>
      <p:pic>
        <p:nvPicPr>
          <p:cNvPr id="229" name="Shape 229"/>
          <p:cNvPicPr preferRelativeResize="0"/>
          <p:nvPr/>
        </p:nvPicPr>
        <p:blipFill>
          <a:blip r:embed="rId3">
            <a:alphaModFix/>
          </a:blip>
          <a:stretch>
            <a:fillRect/>
          </a:stretch>
        </p:blipFill>
        <p:spPr>
          <a:xfrm>
            <a:off x="4351578" y="838962"/>
            <a:ext cx="4619920" cy="5180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637"/>
            <a:ext cx="8229600" cy="563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a:solidFill>
                  <a:srgbClr val="43CBE9"/>
                </a:solidFill>
                <a:latin typeface="Corbel"/>
                <a:ea typeface="Corbel"/>
                <a:cs typeface="Corbel"/>
                <a:sym typeface="Corbel"/>
              </a:rPr>
              <a:t>Vulnerability Mapping </a:t>
            </a:r>
          </a:p>
        </p:txBody>
      </p:sp>
      <p:sp>
        <p:nvSpPr>
          <p:cNvPr id="236" name="Shape 236"/>
          <p:cNvSpPr txBox="1">
            <a:spLocks noGrp="1"/>
          </p:cNvSpPr>
          <p:nvPr>
            <p:ph type="body" idx="1"/>
          </p:nvPr>
        </p:nvSpPr>
        <p:spPr>
          <a:xfrm>
            <a:off x="457200" y="1371605"/>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0" i="0" u="none" strike="noStrike" cap="none">
              <a:solidFill>
                <a:schemeClr val="dk1"/>
              </a:solidFill>
              <a:latin typeface="Corbel"/>
              <a:ea typeface="Corbel"/>
              <a:cs typeface="Corbel"/>
              <a:sym typeface="Corbel"/>
            </a:endParaRPr>
          </a:p>
        </p:txBody>
      </p:sp>
      <p:pic>
        <p:nvPicPr>
          <p:cNvPr id="237" name="Shape 237"/>
          <p:cNvPicPr preferRelativeResize="0"/>
          <p:nvPr/>
        </p:nvPicPr>
        <p:blipFill rotWithShape="1">
          <a:blip r:embed="rId3">
            <a:alphaModFix/>
          </a:blip>
          <a:srcRect l="3864" t="9225" b="2993"/>
          <a:stretch/>
        </p:blipFill>
        <p:spPr>
          <a:xfrm>
            <a:off x="320450" y="945025"/>
            <a:ext cx="8725972" cy="6019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4637"/>
            <a:ext cx="8229600" cy="5637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a:solidFill>
                  <a:srgbClr val="43CBE9"/>
                </a:solidFill>
              </a:rPr>
              <a:t>Urban Heat Island </a:t>
            </a:r>
          </a:p>
        </p:txBody>
      </p:sp>
      <p:sp>
        <p:nvSpPr>
          <p:cNvPr id="244" name="Shape 244"/>
          <p:cNvSpPr txBox="1">
            <a:spLocks noGrp="1"/>
          </p:cNvSpPr>
          <p:nvPr>
            <p:ph type="body" idx="1"/>
          </p:nvPr>
        </p:nvSpPr>
        <p:spPr>
          <a:xfrm>
            <a:off x="457200" y="1371605"/>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0" i="0" u="none" strike="noStrike" cap="none">
              <a:solidFill>
                <a:schemeClr val="dk1"/>
              </a:solidFill>
              <a:latin typeface="Corbel"/>
              <a:ea typeface="Corbel"/>
              <a:cs typeface="Corbel"/>
              <a:sym typeface="Corbel"/>
            </a:endParaRPr>
          </a:p>
        </p:txBody>
      </p:sp>
      <p:pic>
        <p:nvPicPr>
          <p:cNvPr id="245" name="Shape 245"/>
          <p:cNvPicPr preferRelativeResize="0"/>
          <p:nvPr/>
        </p:nvPicPr>
        <p:blipFill rotWithShape="1">
          <a:blip r:embed="rId3">
            <a:alphaModFix/>
          </a:blip>
          <a:srcRect l="4642" t="8565" r="4687" b="2029"/>
          <a:stretch/>
        </p:blipFill>
        <p:spPr>
          <a:xfrm>
            <a:off x="305499" y="838350"/>
            <a:ext cx="8229600" cy="613159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I Theme1">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On-screen Show (4:3)</PresentationFormat>
  <Paragraphs>106</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CSI Theme1</vt:lpstr>
      <vt:lpstr>Climate Justice </vt:lpstr>
      <vt:lpstr>Environmental Justice </vt:lpstr>
      <vt:lpstr>Environmental Conditions and Race</vt:lpstr>
      <vt:lpstr>Equitable Resilience </vt:lpstr>
      <vt:lpstr>Displacement and Gentrification </vt:lpstr>
      <vt:lpstr>Displacement and Gentrification </vt:lpstr>
      <vt:lpstr>Vulnerability Mapping </vt:lpstr>
      <vt:lpstr>Vulnerability Mapping </vt:lpstr>
      <vt:lpstr>Urban Heat Island </vt:lpstr>
      <vt:lpstr>Energy Democracy </vt:lpstr>
      <vt:lpstr>Energy Poverty</vt:lpstr>
      <vt:lpstr>Urban Heat Island </vt:lpstr>
      <vt:lpstr>Community Shared Solar/Wind</vt:lpstr>
      <vt:lpstr>Net Zero Microgrids </vt:lpstr>
      <vt:lpstr>Just Transition </vt:lpstr>
      <vt:lpstr>Finance and Access to Capital </vt:lpstr>
      <vt:lpstr>Community ownership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Justice </dc:title>
  <cp:lastModifiedBy>Gordon Goodwin</cp:lastModifiedBy>
  <cp:revision>2</cp:revision>
  <dcterms:modified xsi:type="dcterms:W3CDTF">2017-07-27T16:49:16Z</dcterms:modified>
</cp:coreProperties>
</file>