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9AC7"/>
    <a:srgbClr val="78A22F"/>
    <a:srgbClr val="005DAA"/>
    <a:srgbClr val="EE3124"/>
    <a:srgbClr val="DF00FF"/>
    <a:srgbClr val="B5D5F0"/>
    <a:srgbClr val="ED1B2E"/>
    <a:srgbClr val="9DD4DE"/>
    <a:srgbClr val="E7F1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81"/>
  </p:normalViewPr>
  <p:slideViewPr>
    <p:cSldViewPr snapToGrid="0">
      <p:cViewPr varScale="1">
        <p:scale>
          <a:sx n="87" d="100"/>
          <a:sy n="87" d="100"/>
        </p:scale>
        <p:origin x="708" y="96"/>
      </p:cViewPr>
      <p:guideLst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theme/theme5.xml><?xml version="1.0" encoding="utf-8"?>
<a:theme xmlns:a="http://schemas.openxmlformats.org/drawingml/2006/main" name="ES Content Slides">
  <a:themeElements>
    <a:clrScheme name="MCouncil Colors 2">
      <a:dk1>
        <a:srgbClr val="373737"/>
      </a:dk1>
      <a:lt1>
        <a:srgbClr val="FFFFFF"/>
      </a:lt1>
      <a:dk2>
        <a:srgbClr val="373737"/>
      </a:dk2>
      <a:lt2>
        <a:srgbClr val="E6E6E6"/>
      </a:lt2>
      <a:accent1>
        <a:srgbClr val="005DAA"/>
      </a:accent1>
      <a:accent2>
        <a:srgbClr val="78A22F"/>
      </a:accent2>
      <a:accent3>
        <a:srgbClr val="EE3024"/>
      </a:accent3>
      <a:accent4>
        <a:srgbClr val="B5D5F0"/>
      </a:accent4>
      <a:accent5>
        <a:srgbClr val="7E7E7E"/>
      </a:accent5>
      <a:accent6>
        <a:srgbClr val="009AC7"/>
      </a:accent6>
      <a:hlink>
        <a:srgbClr val="005DAA"/>
      </a:hlink>
      <a:folHlink>
        <a:srgbClr val="009A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agine 2025 Base" id="{3E38AC48-F82C-5F46-A93B-27AE7EB4FC43}" vid="{8E56F5FC-AC0A-E24A-8CA8-F743419C2CC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EBED4953185D4494FB699BC57C8909" ma:contentTypeVersion="11" ma:contentTypeDescription="Create a new document." ma:contentTypeScope="" ma:versionID="16d06bb0e41a56018da80778c570709a">
  <xsd:schema xmlns:xsd="http://www.w3.org/2001/XMLSchema" xmlns:xs="http://www.w3.org/2001/XMLSchema" xmlns:p="http://schemas.microsoft.com/office/2006/metadata/properties" xmlns:ns2="962adcfb-85f3-40de-a590-6513ded792f5" xmlns:ns3="153d070c-618c-4659-9950-3ff4cc4c0885" targetNamespace="http://schemas.microsoft.com/office/2006/metadata/properties" ma:root="true" ma:fieldsID="998b271cee52e2b7d5d1a89851cf5dad" ns2:_="" ns3:_="">
    <xsd:import namespace="962adcfb-85f3-40de-a590-6513ded792f5"/>
    <xsd:import namespace="153d070c-618c-4659-9950-3ff4cc4c08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Owner" minOccurs="0"/>
                <xsd:element ref="ns2:Division" minOccurs="0"/>
                <xsd:element ref="ns2:Department" minOccurs="0"/>
                <xsd:element ref="ns2:Description_x002f_Purpose" minOccurs="0"/>
                <xsd:element ref="ns2:App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2adcfb-85f3-40de-a590-6513ded792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Owner" ma:index="10" nillable="true" ma:displayName="Owner" ma:list="UserInfo" ma:SharePointGroup="0" ma:internalName="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vision" ma:index="11" nillable="true" ma:displayName="Division" ma:default="-" ma:format="Dropdown" ma:internalName="Division">
      <xsd:simpleType>
        <xsd:restriction base="dms:Choice">
          <xsd:enumeration value="-"/>
          <xsd:enumeration value="CD"/>
          <xsd:enumeration value="ES"/>
          <xsd:enumeration value="MC"/>
          <xsd:enumeration value="MTS"/>
          <xsd:enumeration value="MT"/>
        </xsd:restriction>
      </xsd:simpleType>
    </xsd:element>
    <xsd:element name="Department" ma:index="12" nillable="true" ma:displayName="Department" ma:internalName="Department">
      <xsd:simpleType>
        <xsd:restriction base="dms:Text">
          <xsd:maxLength value="255"/>
        </xsd:restriction>
      </xsd:simpleType>
    </xsd:element>
    <xsd:element name="Description_x002f_Purpose" ma:index="13" nillable="true" ma:displayName="Description/Purpose" ma:format="Dropdown" ma:internalName="Description_x002f_Purpose">
      <xsd:simpleType>
        <xsd:restriction base="dms:Note">
          <xsd:maxLength value="255"/>
        </xsd:restriction>
      </xsd:simpleType>
    </xsd:element>
    <xsd:element name="App" ma:index="14" nillable="true" ma:displayName="Council Templates" ma:default="Word" ma:description="Report Template" ma:format="Dropdown" ma:internalName="App">
      <xsd:simpleType>
        <xsd:restriction base="dms:Choice">
          <xsd:enumeration value="Word"/>
          <xsd:enumeration value="PowerPoint"/>
          <xsd:enumeration value="Excel"/>
          <xsd:enumeration value="Division"/>
          <xsd:enumeration value="Folder"/>
        </xsd:restriction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3d070c-618c-4659-9950-3ff4cc4c088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partment xmlns="962adcfb-85f3-40de-a590-6513ded792f5">Communications</Department>
    <Division xmlns="962adcfb-85f3-40de-a590-6513ded792f5">MC</Division>
    <Description_x002f_Purpose xmlns="962adcfb-85f3-40de-a590-6513ded792f5">Council Template</Description_x002f_Purpose>
    <App xmlns="962adcfb-85f3-40de-a590-6513ded792f5">PowerPoint</App>
    <Owner xmlns="962adcfb-85f3-40de-a590-6513ded792f5">
      <UserInfo>
        <DisplayName>Jones, Linda</DisplayName>
        <AccountId>15</AccountId>
        <AccountType/>
      </UserInfo>
    </Owner>
  </documentManagement>
</p:properties>
</file>

<file path=customXml/itemProps1.xml><?xml version="1.0" encoding="utf-8"?>
<ds:datastoreItem xmlns:ds="http://schemas.openxmlformats.org/officeDocument/2006/customXml" ds:itemID="{F49F78A1-EDCC-4057-B901-BCD81154CC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AC561A-8CCF-4377-BB94-FC38EE8C3A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2adcfb-85f3-40de-a590-6513ded792f5"/>
    <ds:schemaRef ds:uri="153d070c-618c-4659-9950-3ff4cc4c08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0F27420-DB8C-4D1F-8477-6BCC02699D2A}">
  <ds:schemaRefs>
    <ds:schemaRef ds:uri="http://schemas.openxmlformats.org/package/2006/metadata/core-properties"/>
    <ds:schemaRef ds:uri="http://purl.org/dc/terms/"/>
    <ds:schemaRef ds:uri="153d070c-618c-4659-9950-3ff4cc4c0885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62adcfb-85f3-40de-a590-6513ded792f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Imagine 2025 Base</Template>
  <TotalTime>167</TotalTime>
  <Words>687</Words>
  <Application>Microsoft Office PowerPoint</Application>
  <PresentationFormat>Custom</PresentationFormat>
  <Paragraphs>154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Title Slides</vt:lpstr>
      <vt:lpstr>Overview and Formatting Slides</vt:lpstr>
      <vt:lpstr>General Content Slides</vt:lpstr>
      <vt:lpstr>CD Content Slides</vt:lpstr>
      <vt:lpstr>ES Content Slides</vt:lpstr>
      <vt:lpstr>Transportation Content Slides</vt:lpstr>
      <vt:lpstr>Closing Slides</vt:lpstr>
      <vt:lpstr>Community-Centered Engagement</vt:lpstr>
      <vt:lpstr>PowerPoint Presentation</vt:lpstr>
      <vt:lpstr>Background – Public Engagement Plan</vt:lpstr>
      <vt:lpstr>Principles for engagement</vt:lpstr>
      <vt:lpstr>What changed since Thrive MSP 2040</vt:lpstr>
      <vt:lpstr>PowerPoint Presentation</vt:lpstr>
      <vt:lpstr>Part of the Equity Framework </vt:lpstr>
      <vt:lpstr>Imagine 2050 engagement framework</vt:lpstr>
      <vt:lpstr>Engagement spectrum</vt:lpstr>
      <vt:lpstr>Imagine 2050 engagement framework</vt:lpstr>
      <vt:lpstr>Engaging on the framework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Community-Centered Engagement</dc:title>
  <dc:creator>Fure, Michelle</dc:creator>
  <cp:lastModifiedBy>Fure, Michelle</cp:lastModifiedBy>
  <cp:revision>2</cp:revision>
  <dcterms:created xsi:type="dcterms:W3CDTF">2024-05-16T19:38:32Z</dcterms:created>
  <dcterms:modified xsi:type="dcterms:W3CDTF">2024-07-12T14:31:12Z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0x010100CDEBED4953185D4494FB699BC57C8909</vt:lpwstr>
  </property>
  <property fmtid="{D5CDD505-2E9C-101B-9397-08002B2CF9AE}" pid="3" name="MediaServiceImageTags">
    <vt:lpwstr/>
  </property>
</Properties>
</file>