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re, Michelle" userId="9be93b8a-61b5-471b-9def-53796088adf0" providerId="ADAL" clId="{27B796DD-2561-48F5-BA14-053D0F2E7F58}"/>
    <pc:docChg chg="modSld">
      <pc:chgData name="Fure, Michelle" userId="9be93b8a-61b5-471b-9def-53796088adf0" providerId="ADAL" clId="{27B796DD-2561-48F5-BA14-053D0F2E7F58}" dt="2024-08-14T19:23:38.471" v="6" actId="20577"/>
      <pc:docMkLst>
        <pc:docMk/>
      </pc:docMkLst>
      <pc:sldChg chg="modSp mod">
        <pc:chgData name="Fure, Michelle" userId="9be93b8a-61b5-471b-9def-53796088adf0" providerId="ADAL" clId="{27B796DD-2561-48F5-BA14-053D0F2E7F58}" dt="2024-08-14T19:23:38.471" v="6" actId="20577"/>
        <pc:sldMkLst>
          <pc:docMk/>
          <pc:sldMk cId="3886386176" sldId="280"/>
        </pc:sldMkLst>
        <pc:spChg chg="mod">
          <ac:chgData name="Fure, Michelle" userId="9be93b8a-61b5-471b-9def-53796088adf0" providerId="ADAL" clId="{27B796DD-2561-48F5-BA14-053D0F2E7F58}" dt="2024-08-14T19:23:38.471" v="6" actId="20577"/>
          <ac:spMkLst>
            <pc:docMk/>
            <pc:sldMk cId="3886386176" sldId="280"/>
            <ac:spMk id="49" creationId="{9D934D2D-E0FC-F41B-A440-45F060AF875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8FDFA-19B2-442C-8152-84DE1E630FC8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F048744-97E7-41FB-9C97-0F53F26D2594}">
      <dgm:prSet phldrT="[Text]"/>
      <dgm:spPr/>
      <dgm:t>
        <a:bodyPr/>
        <a:lstStyle/>
        <a:p>
          <a:r>
            <a:rPr lang="en-US" dirty="0"/>
            <a:t>Equity</a:t>
          </a:r>
        </a:p>
      </dgm:t>
    </dgm:pt>
    <dgm:pt modelId="{7603AC68-12C1-470A-AB0B-8641B678AC6A}" type="parTrans" cxnId="{808BC54D-9B2F-43A5-A373-4B5E21D7DC01}">
      <dgm:prSet/>
      <dgm:spPr/>
      <dgm:t>
        <a:bodyPr/>
        <a:lstStyle/>
        <a:p>
          <a:endParaRPr lang="en-US"/>
        </a:p>
      </dgm:t>
    </dgm:pt>
    <dgm:pt modelId="{BBEA2215-8B41-4346-B98D-D8BBBAC6CEE2}" type="sibTrans" cxnId="{808BC54D-9B2F-43A5-A373-4B5E21D7DC01}">
      <dgm:prSet/>
      <dgm:spPr/>
      <dgm:t>
        <a:bodyPr/>
        <a:lstStyle/>
        <a:p>
          <a:endParaRPr lang="en-US"/>
        </a:p>
      </dgm:t>
    </dgm:pt>
    <dgm:pt modelId="{A9DF2628-8F10-449E-B69E-7DEC2F084E5E}">
      <dgm:prSet phldrT="[Text]"/>
      <dgm:spPr/>
      <dgm:t>
        <a:bodyPr/>
        <a:lstStyle/>
        <a:p>
          <a:r>
            <a:rPr lang="en-US" dirty="0"/>
            <a:t>Respect</a:t>
          </a:r>
        </a:p>
      </dgm:t>
    </dgm:pt>
    <dgm:pt modelId="{E6185DD9-6BEB-40E1-9350-56323A24A9F1}" type="parTrans" cxnId="{A9796683-561C-41EE-83A6-D2BE476CCB5C}">
      <dgm:prSet/>
      <dgm:spPr/>
      <dgm:t>
        <a:bodyPr/>
        <a:lstStyle/>
        <a:p>
          <a:endParaRPr lang="en-US"/>
        </a:p>
      </dgm:t>
    </dgm:pt>
    <dgm:pt modelId="{F2EABACA-E728-4F7C-97CC-A24344DBB559}" type="sibTrans" cxnId="{A9796683-561C-41EE-83A6-D2BE476CCB5C}">
      <dgm:prSet/>
      <dgm:spPr/>
      <dgm:t>
        <a:bodyPr/>
        <a:lstStyle/>
        <a:p>
          <a:endParaRPr lang="en-US"/>
        </a:p>
      </dgm:t>
    </dgm:pt>
    <dgm:pt modelId="{924694E5-828B-4F7B-94CB-B117FAD0475E}">
      <dgm:prSet phldrT="[Text]"/>
      <dgm:spPr/>
      <dgm:t>
        <a:bodyPr/>
        <a:lstStyle/>
        <a:p>
          <a:r>
            <a:rPr lang="en-US" dirty="0"/>
            <a:t>Transparency</a:t>
          </a:r>
        </a:p>
      </dgm:t>
    </dgm:pt>
    <dgm:pt modelId="{372F0A37-3697-46A0-BBD6-FEEE64612B09}" type="parTrans" cxnId="{83530263-BCB8-4DE9-AB58-2CAF6038FB67}">
      <dgm:prSet/>
      <dgm:spPr/>
      <dgm:t>
        <a:bodyPr/>
        <a:lstStyle/>
        <a:p>
          <a:endParaRPr lang="en-US"/>
        </a:p>
      </dgm:t>
    </dgm:pt>
    <dgm:pt modelId="{B9ABEBB0-415A-465F-940D-6E09E5BEA72D}" type="sibTrans" cxnId="{83530263-BCB8-4DE9-AB58-2CAF6038FB67}">
      <dgm:prSet/>
      <dgm:spPr/>
      <dgm:t>
        <a:bodyPr/>
        <a:lstStyle/>
        <a:p>
          <a:endParaRPr lang="en-US"/>
        </a:p>
      </dgm:t>
    </dgm:pt>
    <dgm:pt modelId="{5C981086-889C-44A6-843B-B34F33CD1C42}">
      <dgm:prSet phldrT="[Text]"/>
      <dgm:spPr/>
      <dgm:t>
        <a:bodyPr/>
        <a:lstStyle/>
        <a:p>
          <a:r>
            <a:rPr lang="en-US" dirty="0"/>
            <a:t>Relevance</a:t>
          </a:r>
        </a:p>
      </dgm:t>
    </dgm:pt>
    <dgm:pt modelId="{6CD23994-13BA-4130-8FD5-53A0FD1800E6}" type="parTrans" cxnId="{4FBECB1D-4D98-46CC-867A-A5B04F001F7A}">
      <dgm:prSet/>
      <dgm:spPr/>
      <dgm:t>
        <a:bodyPr/>
        <a:lstStyle/>
        <a:p>
          <a:endParaRPr lang="en-US"/>
        </a:p>
      </dgm:t>
    </dgm:pt>
    <dgm:pt modelId="{60B6AD94-7C62-4361-A1BD-ED58C44EF9FF}" type="sibTrans" cxnId="{4FBECB1D-4D98-46CC-867A-A5B04F001F7A}">
      <dgm:prSet/>
      <dgm:spPr/>
      <dgm:t>
        <a:bodyPr/>
        <a:lstStyle/>
        <a:p>
          <a:endParaRPr lang="en-US"/>
        </a:p>
      </dgm:t>
    </dgm:pt>
    <dgm:pt modelId="{4A281DEE-1D24-4023-BC78-F17A7650AE06}">
      <dgm:prSet phldrT="[Text]"/>
      <dgm:spPr/>
      <dgm:t>
        <a:bodyPr/>
        <a:lstStyle/>
        <a:p>
          <a:r>
            <a:rPr lang="en-US" dirty="0"/>
            <a:t>Accountability</a:t>
          </a:r>
        </a:p>
      </dgm:t>
    </dgm:pt>
    <dgm:pt modelId="{4A1B8899-BA82-4E5F-B7D5-CE326A91ED03}" type="parTrans" cxnId="{D7CE7FD6-20EB-4FC6-9D6E-F0BC8CF83E63}">
      <dgm:prSet/>
      <dgm:spPr/>
      <dgm:t>
        <a:bodyPr/>
        <a:lstStyle/>
        <a:p>
          <a:endParaRPr lang="en-US"/>
        </a:p>
      </dgm:t>
    </dgm:pt>
    <dgm:pt modelId="{99D1628A-DFA9-47E5-9B8C-03ED575F65E2}" type="sibTrans" cxnId="{D7CE7FD6-20EB-4FC6-9D6E-F0BC8CF83E63}">
      <dgm:prSet/>
      <dgm:spPr/>
      <dgm:t>
        <a:bodyPr/>
        <a:lstStyle/>
        <a:p>
          <a:endParaRPr lang="en-US"/>
        </a:p>
      </dgm:t>
    </dgm:pt>
    <dgm:pt modelId="{83CA463A-44D5-4A49-B1B3-475B7EA83DF2}">
      <dgm:prSet phldrT="[Text]"/>
      <dgm:spPr/>
      <dgm:t>
        <a:bodyPr/>
        <a:lstStyle/>
        <a:p>
          <a:r>
            <a:rPr lang="en-US" dirty="0"/>
            <a:t>Collaboration</a:t>
          </a:r>
        </a:p>
      </dgm:t>
    </dgm:pt>
    <dgm:pt modelId="{0A8B5885-1714-4760-9772-B32BF78FFBF3}" type="parTrans" cxnId="{D7CF133D-936E-4E03-B2C5-9E554BD476C7}">
      <dgm:prSet/>
      <dgm:spPr/>
      <dgm:t>
        <a:bodyPr/>
        <a:lstStyle/>
        <a:p>
          <a:endParaRPr lang="en-US"/>
        </a:p>
      </dgm:t>
    </dgm:pt>
    <dgm:pt modelId="{15BFB8B5-B645-452A-B0D2-D78299A1039C}" type="sibTrans" cxnId="{D7CF133D-936E-4E03-B2C5-9E554BD476C7}">
      <dgm:prSet/>
      <dgm:spPr/>
      <dgm:t>
        <a:bodyPr/>
        <a:lstStyle/>
        <a:p>
          <a:endParaRPr lang="en-US"/>
        </a:p>
      </dgm:t>
    </dgm:pt>
    <dgm:pt modelId="{B7956502-D12D-4E50-B9F0-836F07862342}">
      <dgm:prSet phldrT="[Text]"/>
      <dgm:spPr/>
      <dgm:t>
        <a:bodyPr/>
        <a:lstStyle/>
        <a:p>
          <a:r>
            <a:rPr lang="en-US" dirty="0"/>
            <a:t>Inclusion</a:t>
          </a:r>
        </a:p>
      </dgm:t>
    </dgm:pt>
    <dgm:pt modelId="{97F9EA1B-8C4F-4D85-8ED3-FC9B9C3E9E5D}" type="parTrans" cxnId="{9A4EDD58-DB0C-442E-9C6D-01B719B25419}">
      <dgm:prSet/>
      <dgm:spPr/>
      <dgm:t>
        <a:bodyPr/>
        <a:lstStyle/>
        <a:p>
          <a:endParaRPr lang="en-US"/>
        </a:p>
      </dgm:t>
    </dgm:pt>
    <dgm:pt modelId="{C84121ED-8A45-4A79-B2E0-6DB684914ADF}" type="sibTrans" cxnId="{9A4EDD58-DB0C-442E-9C6D-01B719B25419}">
      <dgm:prSet/>
      <dgm:spPr/>
      <dgm:t>
        <a:bodyPr/>
        <a:lstStyle/>
        <a:p>
          <a:endParaRPr lang="en-US"/>
        </a:p>
      </dgm:t>
    </dgm:pt>
    <dgm:pt modelId="{C0F7440F-3761-45E9-813B-878431A676E6}">
      <dgm:prSet phldrT="[Text]"/>
      <dgm:spPr/>
      <dgm:t>
        <a:bodyPr/>
        <a:lstStyle/>
        <a:p>
          <a:r>
            <a:rPr lang="en-US" dirty="0"/>
            <a:t>Cultural competence</a:t>
          </a:r>
        </a:p>
      </dgm:t>
    </dgm:pt>
    <dgm:pt modelId="{81B27874-1A1A-4FB6-83AA-5FDC71B8ECD4}" type="parTrans" cxnId="{A1B7153F-FC65-4721-9C0D-4E33D649D772}">
      <dgm:prSet/>
      <dgm:spPr/>
      <dgm:t>
        <a:bodyPr/>
        <a:lstStyle/>
        <a:p>
          <a:endParaRPr lang="en-US"/>
        </a:p>
      </dgm:t>
    </dgm:pt>
    <dgm:pt modelId="{75AC33BB-3A7A-45A8-887A-1379D3D22E96}" type="sibTrans" cxnId="{A1B7153F-FC65-4721-9C0D-4E33D649D772}">
      <dgm:prSet/>
      <dgm:spPr/>
      <dgm:t>
        <a:bodyPr/>
        <a:lstStyle/>
        <a:p>
          <a:endParaRPr lang="en-US"/>
        </a:p>
      </dgm:t>
    </dgm:pt>
    <dgm:pt modelId="{BEF2DEEE-063C-432D-B113-D3C1EEDD0AAB}" type="pres">
      <dgm:prSet presAssocID="{1BA8FDFA-19B2-442C-8152-84DE1E630FC8}" presName="diagram" presStyleCnt="0">
        <dgm:presLayoutVars>
          <dgm:dir/>
          <dgm:resizeHandles val="exact"/>
        </dgm:presLayoutVars>
      </dgm:prSet>
      <dgm:spPr/>
    </dgm:pt>
    <dgm:pt modelId="{49793ACB-352E-41A2-80EC-21ED6EC6D1C4}" type="pres">
      <dgm:prSet presAssocID="{AF048744-97E7-41FB-9C97-0F53F26D2594}" presName="node" presStyleLbl="node1" presStyleIdx="0" presStyleCnt="8">
        <dgm:presLayoutVars>
          <dgm:bulletEnabled val="1"/>
        </dgm:presLayoutVars>
      </dgm:prSet>
      <dgm:spPr/>
    </dgm:pt>
    <dgm:pt modelId="{6449C748-F183-4BFC-8F9B-CF3D98B3462B}" type="pres">
      <dgm:prSet presAssocID="{BBEA2215-8B41-4346-B98D-D8BBBAC6CEE2}" presName="sibTrans" presStyleCnt="0"/>
      <dgm:spPr/>
    </dgm:pt>
    <dgm:pt modelId="{54FF8516-4237-47F8-92F7-B21F4CD27620}" type="pres">
      <dgm:prSet presAssocID="{A9DF2628-8F10-449E-B69E-7DEC2F084E5E}" presName="node" presStyleLbl="node1" presStyleIdx="1" presStyleCnt="8">
        <dgm:presLayoutVars>
          <dgm:bulletEnabled val="1"/>
        </dgm:presLayoutVars>
      </dgm:prSet>
      <dgm:spPr/>
    </dgm:pt>
    <dgm:pt modelId="{7F2F6C87-D58D-4A29-841E-34307D7C7249}" type="pres">
      <dgm:prSet presAssocID="{F2EABACA-E728-4F7C-97CC-A24344DBB559}" presName="sibTrans" presStyleCnt="0"/>
      <dgm:spPr/>
    </dgm:pt>
    <dgm:pt modelId="{1A4B65DD-A084-43AB-9A76-534D8D788871}" type="pres">
      <dgm:prSet presAssocID="{924694E5-828B-4F7B-94CB-B117FAD0475E}" presName="node" presStyleLbl="node1" presStyleIdx="2" presStyleCnt="8">
        <dgm:presLayoutVars>
          <dgm:bulletEnabled val="1"/>
        </dgm:presLayoutVars>
      </dgm:prSet>
      <dgm:spPr/>
    </dgm:pt>
    <dgm:pt modelId="{8ED92949-612C-405D-A1DE-44667275DD2C}" type="pres">
      <dgm:prSet presAssocID="{B9ABEBB0-415A-465F-940D-6E09E5BEA72D}" presName="sibTrans" presStyleCnt="0"/>
      <dgm:spPr/>
    </dgm:pt>
    <dgm:pt modelId="{B00D7859-8AD5-4563-91BB-7EE200C0A7CE}" type="pres">
      <dgm:prSet presAssocID="{5C981086-889C-44A6-843B-B34F33CD1C42}" presName="node" presStyleLbl="node1" presStyleIdx="3" presStyleCnt="8">
        <dgm:presLayoutVars>
          <dgm:bulletEnabled val="1"/>
        </dgm:presLayoutVars>
      </dgm:prSet>
      <dgm:spPr/>
    </dgm:pt>
    <dgm:pt modelId="{FF8909C7-2FCE-4815-ABFD-D7FE4A7B2E9F}" type="pres">
      <dgm:prSet presAssocID="{60B6AD94-7C62-4361-A1BD-ED58C44EF9FF}" presName="sibTrans" presStyleCnt="0"/>
      <dgm:spPr/>
    </dgm:pt>
    <dgm:pt modelId="{295590C1-B772-4C4D-A265-D0ABDED5CE13}" type="pres">
      <dgm:prSet presAssocID="{4A281DEE-1D24-4023-BC78-F17A7650AE06}" presName="node" presStyleLbl="node1" presStyleIdx="4" presStyleCnt="8">
        <dgm:presLayoutVars>
          <dgm:bulletEnabled val="1"/>
        </dgm:presLayoutVars>
      </dgm:prSet>
      <dgm:spPr/>
    </dgm:pt>
    <dgm:pt modelId="{A9DB1D82-3370-4D83-BBEB-177DF761485B}" type="pres">
      <dgm:prSet presAssocID="{99D1628A-DFA9-47E5-9B8C-03ED575F65E2}" presName="sibTrans" presStyleCnt="0"/>
      <dgm:spPr/>
    </dgm:pt>
    <dgm:pt modelId="{011AB3E9-504B-4D2F-BE03-9D449BF2A06E}" type="pres">
      <dgm:prSet presAssocID="{83CA463A-44D5-4A49-B1B3-475B7EA83DF2}" presName="node" presStyleLbl="node1" presStyleIdx="5" presStyleCnt="8">
        <dgm:presLayoutVars>
          <dgm:bulletEnabled val="1"/>
        </dgm:presLayoutVars>
      </dgm:prSet>
      <dgm:spPr/>
    </dgm:pt>
    <dgm:pt modelId="{E0D50037-0A1B-436C-9B28-42A7FBD85B23}" type="pres">
      <dgm:prSet presAssocID="{15BFB8B5-B645-452A-B0D2-D78299A1039C}" presName="sibTrans" presStyleCnt="0"/>
      <dgm:spPr/>
    </dgm:pt>
    <dgm:pt modelId="{59B27A43-91C1-42DD-8631-F51FCCF46651}" type="pres">
      <dgm:prSet presAssocID="{B7956502-D12D-4E50-B9F0-836F07862342}" presName="node" presStyleLbl="node1" presStyleIdx="6" presStyleCnt="8">
        <dgm:presLayoutVars>
          <dgm:bulletEnabled val="1"/>
        </dgm:presLayoutVars>
      </dgm:prSet>
      <dgm:spPr/>
    </dgm:pt>
    <dgm:pt modelId="{007F472D-3CA4-4A3C-B3D4-568B15832BE6}" type="pres">
      <dgm:prSet presAssocID="{C84121ED-8A45-4A79-B2E0-6DB684914ADF}" presName="sibTrans" presStyleCnt="0"/>
      <dgm:spPr/>
    </dgm:pt>
    <dgm:pt modelId="{D86E3587-3D8A-4B47-980D-F21F6D2500A9}" type="pres">
      <dgm:prSet presAssocID="{C0F7440F-3761-45E9-813B-878431A676E6}" presName="node" presStyleLbl="node1" presStyleIdx="7" presStyleCnt="8">
        <dgm:presLayoutVars>
          <dgm:bulletEnabled val="1"/>
        </dgm:presLayoutVars>
      </dgm:prSet>
      <dgm:spPr/>
    </dgm:pt>
  </dgm:ptLst>
  <dgm:cxnLst>
    <dgm:cxn modelId="{D7D95A12-79EF-4343-9683-686607ED3641}" type="presOf" srcId="{B7956502-D12D-4E50-B9F0-836F07862342}" destId="{59B27A43-91C1-42DD-8631-F51FCCF46651}" srcOrd="0" destOrd="0" presId="urn:microsoft.com/office/officeart/2005/8/layout/default"/>
    <dgm:cxn modelId="{4FBECB1D-4D98-46CC-867A-A5B04F001F7A}" srcId="{1BA8FDFA-19B2-442C-8152-84DE1E630FC8}" destId="{5C981086-889C-44A6-843B-B34F33CD1C42}" srcOrd="3" destOrd="0" parTransId="{6CD23994-13BA-4130-8FD5-53A0FD1800E6}" sibTransId="{60B6AD94-7C62-4361-A1BD-ED58C44EF9FF}"/>
    <dgm:cxn modelId="{43143327-FC01-416D-92D4-4C6A42F9FA63}" type="presOf" srcId="{A9DF2628-8F10-449E-B69E-7DEC2F084E5E}" destId="{54FF8516-4237-47F8-92F7-B21F4CD27620}" srcOrd="0" destOrd="0" presId="urn:microsoft.com/office/officeart/2005/8/layout/default"/>
    <dgm:cxn modelId="{D7CF133D-936E-4E03-B2C5-9E554BD476C7}" srcId="{1BA8FDFA-19B2-442C-8152-84DE1E630FC8}" destId="{83CA463A-44D5-4A49-B1B3-475B7EA83DF2}" srcOrd="5" destOrd="0" parTransId="{0A8B5885-1714-4760-9772-B32BF78FFBF3}" sibTransId="{15BFB8B5-B645-452A-B0D2-D78299A1039C}"/>
    <dgm:cxn modelId="{A1B7153F-FC65-4721-9C0D-4E33D649D772}" srcId="{1BA8FDFA-19B2-442C-8152-84DE1E630FC8}" destId="{C0F7440F-3761-45E9-813B-878431A676E6}" srcOrd="7" destOrd="0" parTransId="{81B27874-1A1A-4FB6-83AA-5FDC71B8ECD4}" sibTransId="{75AC33BB-3A7A-45A8-887A-1379D3D22E96}"/>
    <dgm:cxn modelId="{83530263-BCB8-4DE9-AB58-2CAF6038FB67}" srcId="{1BA8FDFA-19B2-442C-8152-84DE1E630FC8}" destId="{924694E5-828B-4F7B-94CB-B117FAD0475E}" srcOrd="2" destOrd="0" parTransId="{372F0A37-3697-46A0-BBD6-FEEE64612B09}" sibTransId="{B9ABEBB0-415A-465F-940D-6E09E5BEA72D}"/>
    <dgm:cxn modelId="{9B128845-655B-4143-AC29-24C8E366741C}" type="presOf" srcId="{924694E5-828B-4F7B-94CB-B117FAD0475E}" destId="{1A4B65DD-A084-43AB-9A76-534D8D788871}" srcOrd="0" destOrd="0" presId="urn:microsoft.com/office/officeart/2005/8/layout/default"/>
    <dgm:cxn modelId="{F9A25D6C-485E-45CA-8351-DB4A5374AE33}" type="presOf" srcId="{83CA463A-44D5-4A49-B1B3-475B7EA83DF2}" destId="{011AB3E9-504B-4D2F-BE03-9D449BF2A06E}" srcOrd="0" destOrd="0" presId="urn:microsoft.com/office/officeart/2005/8/layout/default"/>
    <dgm:cxn modelId="{808BC54D-9B2F-43A5-A373-4B5E21D7DC01}" srcId="{1BA8FDFA-19B2-442C-8152-84DE1E630FC8}" destId="{AF048744-97E7-41FB-9C97-0F53F26D2594}" srcOrd="0" destOrd="0" parTransId="{7603AC68-12C1-470A-AB0B-8641B678AC6A}" sibTransId="{BBEA2215-8B41-4346-B98D-D8BBBAC6CEE2}"/>
    <dgm:cxn modelId="{9A4EDD58-DB0C-442E-9C6D-01B719B25419}" srcId="{1BA8FDFA-19B2-442C-8152-84DE1E630FC8}" destId="{B7956502-D12D-4E50-B9F0-836F07862342}" srcOrd="6" destOrd="0" parTransId="{97F9EA1B-8C4F-4D85-8ED3-FC9B9C3E9E5D}" sibTransId="{C84121ED-8A45-4A79-B2E0-6DB684914ADF}"/>
    <dgm:cxn modelId="{A9796683-561C-41EE-83A6-D2BE476CCB5C}" srcId="{1BA8FDFA-19B2-442C-8152-84DE1E630FC8}" destId="{A9DF2628-8F10-449E-B69E-7DEC2F084E5E}" srcOrd="1" destOrd="0" parTransId="{E6185DD9-6BEB-40E1-9350-56323A24A9F1}" sibTransId="{F2EABACA-E728-4F7C-97CC-A24344DBB559}"/>
    <dgm:cxn modelId="{C2610589-470F-4E2E-AE49-A0382E29B127}" type="presOf" srcId="{4A281DEE-1D24-4023-BC78-F17A7650AE06}" destId="{295590C1-B772-4C4D-A265-D0ABDED5CE13}" srcOrd="0" destOrd="0" presId="urn:microsoft.com/office/officeart/2005/8/layout/default"/>
    <dgm:cxn modelId="{845E6096-F58D-491D-905D-51AFF6C01793}" type="presOf" srcId="{C0F7440F-3761-45E9-813B-878431A676E6}" destId="{D86E3587-3D8A-4B47-980D-F21F6D2500A9}" srcOrd="0" destOrd="0" presId="urn:microsoft.com/office/officeart/2005/8/layout/default"/>
    <dgm:cxn modelId="{FB8C0AAE-03F6-4C28-BFED-4835AA974F06}" type="presOf" srcId="{1BA8FDFA-19B2-442C-8152-84DE1E630FC8}" destId="{BEF2DEEE-063C-432D-B113-D3C1EEDD0AAB}" srcOrd="0" destOrd="0" presId="urn:microsoft.com/office/officeart/2005/8/layout/default"/>
    <dgm:cxn modelId="{800E92D5-A751-4CB7-96B8-BDEF2DF82BAE}" type="presOf" srcId="{AF048744-97E7-41FB-9C97-0F53F26D2594}" destId="{49793ACB-352E-41A2-80EC-21ED6EC6D1C4}" srcOrd="0" destOrd="0" presId="urn:microsoft.com/office/officeart/2005/8/layout/default"/>
    <dgm:cxn modelId="{D7CE7FD6-20EB-4FC6-9D6E-F0BC8CF83E63}" srcId="{1BA8FDFA-19B2-442C-8152-84DE1E630FC8}" destId="{4A281DEE-1D24-4023-BC78-F17A7650AE06}" srcOrd="4" destOrd="0" parTransId="{4A1B8899-BA82-4E5F-B7D5-CE326A91ED03}" sibTransId="{99D1628A-DFA9-47E5-9B8C-03ED575F65E2}"/>
    <dgm:cxn modelId="{6AF608F8-C577-4DDF-8704-AC14DFE013C6}" type="presOf" srcId="{5C981086-889C-44A6-843B-B34F33CD1C42}" destId="{B00D7859-8AD5-4563-91BB-7EE200C0A7CE}" srcOrd="0" destOrd="0" presId="urn:microsoft.com/office/officeart/2005/8/layout/default"/>
    <dgm:cxn modelId="{22827CAD-AD02-4D7F-9B1F-B7B765FA4CCA}" type="presParOf" srcId="{BEF2DEEE-063C-432D-B113-D3C1EEDD0AAB}" destId="{49793ACB-352E-41A2-80EC-21ED6EC6D1C4}" srcOrd="0" destOrd="0" presId="urn:microsoft.com/office/officeart/2005/8/layout/default"/>
    <dgm:cxn modelId="{81E419DC-AC17-4394-94CB-3BC3D6B298E7}" type="presParOf" srcId="{BEF2DEEE-063C-432D-B113-D3C1EEDD0AAB}" destId="{6449C748-F183-4BFC-8F9B-CF3D98B3462B}" srcOrd="1" destOrd="0" presId="urn:microsoft.com/office/officeart/2005/8/layout/default"/>
    <dgm:cxn modelId="{A4A399DB-E95F-4BAB-9DB3-B3D2F2F5A4CF}" type="presParOf" srcId="{BEF2DEEE-063C-432D-B113-D3C1EEDD0AAB}" destId="{54FF8516-4237-47F8-92F7-B21F4CD27620}" srcOrd="2" destOrd="0" presId="urn:microsoft.com/office/officeart/2005/8/layout/default"/>
    <dgm:cxn modelId="{BC9919B4-2F43-4CF6-B7A4-09DA2CC20C0A}" type="presParOf" srcId="{BEF2DEEE-063C-432D-B113-D3C1EEDD0AAB}" destId="{7F2F6C87-D58D-4A29-841E-34307D7C7249}" srcOrd="3" destOrd="0" presId="urn:microsoft.com/office/officeart/2005/8/layout/default"/>
    <dgm:cxn modelId="{AD68ABE7-643D-49A7-988F-F1FD6B6318E9}" type="presParOf" srcId="{BEF2DEEE-063C-432D-B113-D3C1EEDD0AAB}" destId="{1A4B65DD-A084-43AB-9A76-534D8D788871}" srcOrd="4" destOrd="0" presId="urn:microsoft.com/office/officeart/2005/8/layout/default"/>
    <dgm:cxn modelId="{1B527192-124E-4E12-9E34-827132C7D406}" type="presParOf" srcId="{BEF2DEEE-063C-432D-B113-D3C1EEDD0AAB}" destId="{8ED92949-612C-405D-A1DE-44667275DD2C}" srcOrd="5" destOrd="0" presId="urn:microsoft.com/office/officeart/2005/8/layout/default"/>
    <dgm:cxn modelId="{8976E7C6-AFCD-4BD7-83DE-6E72D5D8A73C}" type="presParOf" srcId="{BEF2DEEE-063C-432D-B113-D3C1EEDD0AAB}" destId="{B00D7859-8AD5-4563-91BB-7EE200C0A7CE}" srcOrd="6" destOrd="0" presId="urn:microsoft.com/office/officeart/2005/8/layout/default"/>
    <dgm:cxn modelId="{78658857-D6E2-4236-8D6D-D86B0AB53416}" type="presParOf" srcId="{BEF2DEEE-063C-432D-B113-D3C1EEDD0AAB}" destId="{FF8909C7-2FCE-4815-ABFD-D7FE4A7B2E9F}" srcOrd="7" destOrd="0" presId="urn:microsoft.com/office/officeart/2005/8/layout/default"/>
    <dgm:cxn modelId="{6970D473-F2A2-4E80-900C-38C786AA1F43}" type="presParOf" srcId="{BEF2DEEE-063C-432D-B113-D3C1EEDD0AAB}" destId="{295590C1-B772-4C4D-A265-D0ABDED5CE13}" srcOrd="8" destOrd="0" presId="urn:microsoft.com/office/officeart/2005/8/layout/default"/>
    <dgm:cxn modelId="{DCC724EA-2BAF-42DC-BBFF-D05781C3F425}" type="presParOf" srcId="{BEF2DEEE-063C-432D-B113-D3C1EEDD0AAB}" destId="{A9DB1D82-3370-4D83-BBEB-177DF761485B}" srcOrd="9" destOrd="0" presId="urn:microsoft.com/office/officeart/2005/8/layout/default"/>
    <dgm:cxn modelId="{58A6ECAC-1B3F-41AC-BC48-6B2C183373CF}" type="presParOf" srcId="{BEF2DEEE-063C-432D-B113-D3C1EEDD0AAB}" destId="{011AB3E9-504B-4D2F-BE03-9D449BF2A06E}" srcOrd="10" destOrd="0" presId="urn:microsoft.com/office/officeart/2005/8/layout/default"/>
    <dgm:cxn modelId="{F2BE337D-3726-457C-9842-07BDCC2CCED5}" type="presParOf" srcId="{BEF2DEEE-063C-432D-B113-D3C1EEDD0AAB}" destId="{E0D50037-0A1B-436C-9B28-42A7FBD85B23}" srcOrd="11" destOrd="0" presId="urn:microsoft.com/office/officeart/2005/8/layout/default"/>
    <dgm:cxn modelId="{C938172F-38EB-4C39-9B37-6EE5F11B68AF}" type="presParOf" srcId="{BEF2DEEE-063C-432D-B113-D3C1EEDD0AAB}" destId="{59B27A43-91C1-42DD-8631-F51FCCF46651}" srcOrd="12" destOrd="0" presId="urn:microsoft.com/office/officeart/2005/8/layout/default"/>
    <dgm:cxn modelId="{F6B6D595-92F5-43F3-BD45-4CEF5AE8864D}" type="presParOf" srcId="{BEF2DEEE-063C-432D-B113-D3C1EEDD0AAB}" destId="{007F472D-3CA4-4A3C-B3D4-568B15832BE6}" srcOrd="13" destOrd="0" presId="urn:microsoft.com/office/officeart/2005/8/layout/default"/>
    <dgm:cxn modelId="{0635B479-9E68-4471-851B-25B10D6D7136}" type="presParOf" srcId="{BEF2DEEE-063C-432D-B113-D3C1EEDD0AAB}" destId="{D86E3587-3D8A-4B47-980D-F21F6D2500A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93ACB-352E-41A2-80EC-21ED6EC6D1C4}">
      <dsp:nvSpPr>
        <dsp:cNvPr id="0" name=""/>
        <dsp:cNvSpPr/>
      </dsp:nvSpPr>
      <dsp:spPr>
        <a:xfrm>
          <a:off x="3651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Equity</a:t>
          </a:r>
        </a:p>
      </dsp:txBody>
      <dsp:txXfrm>
        <a:off x="3651" y="780928"/>
        <a:ext cx="2896766" cy="1738060"/>
      </dsp:txXfrm>
    </dsp:sp>
    <dsp:sp modelId="{54FF8516-4237-47F8-92F7-B21F4CD27620}">
      <dsp:nvSpPr>
        <dsp:cNvPr id="0" name=""/>
        <dsp:cNvSpPr/>
      </dsp:nvSpPr>
      <dsp:spPr>
        <a:xfrm>
          <a:off x="3190094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Respect</a:t>
          </a:r>
        </a:p>
      </dsp:txBody>
      <dsp:txXfrm>
        <a:off x="3190094" y="780928"/>
        <a:ext cx="2896766" cy="1738060"/>
      </dsp:txXfrm>
    </dsp:sp>
    <dsp:sp modelId="{1A4B65DD-A084-43AB-9A76-534D8D788871}">
      <dsp:nvSpPr>
        <dsp:cNvPr id="0" name=""/>
        <dsp:cNvSpPr/>
      </dsp:nvSpPr>
      <dsp:spPr>
        <a:xfrm>
          <a:off x="6376538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Transparency</a:t>
          </a:r>
        </a:p>
      </dsp:txBody>
      <dsp:txXfrm>
        <a:off x="6376538" y="780928"/>
        <a:ext cx="2896766" cy="1738060"/>
      </dsp:txXfrm>
    </dsp:sp>
    <dsp:sp modelId="{B00D7859-8AD5-4563-91BB-7EE200C0A7CE}">
      <dsp:nvSpPr>
        <dsp:cNvPr id="0" name=""/>
        <dsp:cNvSpPr/>
      </dsp:nvSpPr>
      <dsp:spPr>
        <a:xfrm>
          <a:off x="9562981" y="780928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Relevance</a:t>
          </a:r>
        </a:p>
      </dsp:txBody>
      <dsp:txXfrm>
        <a:off x="9562981" y="780928"/>
        <a:ext cx="2896766" cy="1738060"/>
      </dsp:txXfrm>
    </dsp:sp>
    <dsp:sp modelId="{295590C1-B772-4C4D-A265-D0ABDED5CE13}">
      <dsp:nvSpPr>
        <dsp:cNvPr id="0" name=""/>
        <dsp:cNvSpPr/>
      </dsp:nvSpPr>
      <dsp:spPr>
        <a:xfrm>
          <a:off x="3651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Accountability</a:t>
          </a:r>
        </a:p>
      </dsp:txBody>
      <dsp:txXfrm>
        <a:off x="3651" y="2808664"/>
        <a:ext cx="2896766" cy="1738060"/>
      </dsp:txXfrm>
    </dsp:sp>
    <dsp:sp modelId="{011AB3E9-504B-4D2F-BE03-9D449BF2A06E}">
      <dsp:nvSpPr>
        <dsp:cNvPr id="0" name=""/>
        <dsp:cNvSpPr/>
      </dsp:nvSpPr>
      <dsp:spPr>
        <a:xfrm>
          <a:off x="3190094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Collaboration</a:t>
          </a:r>
        </a:p>
      </dsp:txBody>
      <dsp:txXfrm>
        <a:off x="3190094" y="2808664"/>
        <a:ext cx="2896766" cy="1738060"/>
      </dsp:txXfrm>
    </dsp:sp>
    <dsp:sp modelId="{59B27A43-91C1-42DD-8631-F51FCCF46651}">
      <dsp:nvSpPr>
        <dsp:cNvPr id="0" name=""/>
        <dsp:cNvSpPr/>
      </dsp:nvSpPr>
      <dsp:spPr>
        <a:xfrm>
          <a:off x="6376538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Inclusion</a:t>
          </a:r>
        </a:p>
      </dsp:txBody>
      <dsp:txXfrm>
        <a:off x="6376538" y="2808664"/>
        <a:ext cx="2896766" cy="1738060"/>
      </dsp:txXfrm>
    </dsp:sp>
    <dsp:sp modelId="{D86E3587-3D8A-4B47-980D-F21F6D2500A9}">
      <dsp:nvSpPr>
        <dsp:cNvPr id="0" name=""/>
        <dsp:cNvSpPr/>
      </dsp:nvSpPr>
      <dsp:spPr>
        <a:xfrm>
          <a:off x="9562981" y="2808664"/>
          <a:ext cx="2896766" cy="17380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Cultural competence</a:t>
          </a:r>
        </a:p>
      </dsp:txBody>
      <dsp:txXfrm>
        <a:off x="9562981" y="2808664"/>
        <a:ext cx="2896766" cy="173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2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A3FE-796C-319F-70AB-2B98C1D4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327CB-338C-C3B9-4587-68967C42F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1841A-81CF-1B61-C2A3-6794C94A3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2114-7075-B72C-214D-9EF027259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4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7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A3FE-796C-319F-70AB-2B98C1D4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327CB-338C-C3B9-4587-68967C42F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1841A-81CF-1B61-C2A3-6794C94A3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2114-7075-B72C-214D-9EF027259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cs typeface="Calibri"/>
              </a:rPr>
              <a:t>The good news is we’ve been prioritizing community in our engagement practices in the past decade – but especially as we have developed the policy in the 2050 Regional Development guide.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5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0A3FE-796C-319F-70AB-2B98C1D4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327CB-338C-C3B9-4587-68967C42F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1841A-81CF-1B61-C2A3-6794C94A3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A2114-7075-B72C-214D-9EF027259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1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1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FE459-01DF-564D-B23E-B4AD6129B5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emf"/><Relationship Id="rId4" Type="http://schemas.openxmlformats.org/officeDocument/2006/relationships/image" Target="../media/image29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3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3.emf"/><Relationship Id="rId4" Type="http://schemas.openxmlformats.org/officeDocument/2006/relationships/image" Target="../media/image35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8.e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3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3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tdoors photograph of Minneapolis Flour Mill district on the Mississippi river">
            <a:extLst>
              <a:ext uri="{FF2B5EF4-FFF2-40B4-BE49-F238E27FC236}">
                <a16:creationId xmlns:a16="http://schemas.microsoft.com/office/drawing/2014/main" id="{2ED7BE3C-05C0-C74C-B2CE-16818CF0B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53300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F84FFD-1D4C-47E7-AE4C-A64AAA9E1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223063" y="3319463"/>
            <a:ext cx="8229599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630BC-930C-5A4D-B014-C4F9F3AC4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F1A09-CC34-C940-83B0-31E36E0E2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C25A713-3C6A-9A44-880E-96860545C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6075" y="2865970"/>
            <a:ext cx="5597525" cy="370390"/>
          </a:xfrm>
        </p:spPr>
        <p:txBody>
          <a:bodyPr>
            <a:no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FontTx/>
              <a:buNone/>
              <a:defRPr sz="1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876DD-8E58-4282-9A87-8BFBCF6440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6074" y="3267182"/>
            <a:ext cx="5597525" cy="1171575"/>
          </a:xfrm>
        </p:spPr>
        <p:txBody>
          <a:bodyPr>
            <a:norm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A287BC63-8392-A43F-7BD9-4FAC8157BF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242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enic fall trees along Missiissippi River near Hastings.">
            <a:extLst>
              <a:ext uri="{FF2B5EF4-FFF2-40B4-BE49-F238E27FC236}">
                <a16:creationId xmlns:a16="http://schemas.microsoft.com/office/drawing/2014/main" id="{A628BA88-5E51-7448-A8FE-9526BF171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53299" cy="822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37201-AECA-4410-A7EF-46FA74D95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252662" y="3319464"/>
            <a:ext cx="8229600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2CD20-5BFD-B147-9A98-4DBA544D2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550611-BAFC-554D-9CEF-03C287FF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0AAAE-3EDF-437B-8677-3F8F37B566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66074" y="1658410"/>
            <a:ext cx="5597525" cy="34505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5DAA"/>
                </a:solidFill>
              </a:defRPr>
            </a:lvl1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B27D6D-679F-4087-8556-AC6A6CCA5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6075" y="2033856"/>
            <a:ext cx="5597525" cy="1038118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F604AF-F2E6-4800-9EEA-9B289B1EC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6073" y="3412157"/>
            <a:ext cx="5597525" cy="34505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5DAA"/>
                </a:solidFill>
              </a:defRPr>
            </a:lvl1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60C24DE-D322-443A-912E-66A6C690CB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6074" y="3777329"/>
            <a:ext cx="5597525" cy="1038118"/>
          </a:xfrm>
        </p:spPr>
        <p:txBody>
          <a:bodyPr/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CAC6A19C-5C36-A4B7-39D0-9FBA449745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463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C51C614-E1B3-574C-AE90-726CD432E6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133200" cy="8229600"/>
          </a:xfrm>
        </p:spPr>
        <p:txBody>
          <a:bodyPr anchor="t">
            <a:noAutofit/>
          </a:bodyPr>
          <a:lstStyle>
            <a:lvl1pPr marL="457200" indent="0" algn="ctr">
              <a:lnSpc>
                <a:spcPct val="100000"/>
              </a:lnSpc>
              <a:buNone/>
              <a:tabLst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 by clicking icon </a:t>
            </a:r>
            <a:br>
              <a:rPr lang="en-US"/>
            </a:br>
            <a:r>
              <a:rPr lang="en-US"/>
              <a:t>and be sure the “thank you” text</a:t>
            </a:r>
            <a:br>
              <a:rPr lang="en-US"/>
            </a:br>
            <a:r>
              <a:rPr lang="en-US"/>
              <a:t>is readable over the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8630BC-930C-5A4D-B014-C4F9F3AC4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3F1A09-CC34-C940-83B0-31E36E0E2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F84FFD-1D4C-47E7-AE4C-A64AAA9E1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1930963" y="3319463"/>
            <a:ext cx="8229599" cy="1590675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C25A713-3C6A-9A44-880E-96860545C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6075" y="2865970"/>
            <a:ext cx="5597525" cy="380664"/>
          </a:xfrm>
        </p:spPr>
        <p:txBody>
          <a:bodyPr>
            <a:no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FontTx/>
              <a:buNone/>
              <a:defRPr sz="1800" b="1" i="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D013B-8C8D-41F3-95C8-00B579075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66075" y="3276958"/>
            <a:ext cx="5597525" cy="1011792"/>
          </a:xfrm>
        </p:spPr>
        <p:txBody>
          <a:bodyPr>
            <a:normAutofit/>
          </a:bodyPr>
          <a:lstStyle>
            <a:lvl1pPr marL="0" indent="0">
              <a:lnSpc>
                <a:spcPts val="226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b="0">
                <a:solidFill>
                  <a:schemeClr val="tx1"/>
                </a:solidFill>
              </a:rPr>
              <a:t>Title, department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Email</a:t>
            </a:r>
          </a:p>
          <a:p>
            <a:pPr lvl="0"/>
            <a:r>
              <a:rPr lang="en-US" b="0">
                <a:solidFill>
                  <a:schemeClr val="tx1"/>
                </a:solidFill>
              </a:rPr>
              <a:t>Phone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62BA3203-F698-5CA7-9089-3F8C08299F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400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utdoors photograph of Minneapolis Flour Mill district on the Mississippi river">
            <a:extLst>
              <a:ext uri="{FF2B5EF4-FFF2-40B4-BE49-F238E27FC236}">
                <a16:creationId xmlns:a16="http://schemas.microsoft.com/office/drawing/2014/main" id="{C2EAEE73-F372-AA42-98C7-56151389C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20167" cy="822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91E55B-8B40-F34F-8230-535DA19E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23E8B-197F-E143-92D5-422D3061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A522B-D1DF-48B7-B4D8-401566177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362199" y="3276600"/>
            <a:ext cx="8229600" cy="1676400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Learn more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74B291-8D32-A44C-AC60-294C3A14999C}"/>
              </a:ext>
            </a:extLst>
          </p:cNvPr>
          <p:cNvSpPr txBox="1">
            <a:spLocks/>
          </p:cNvSpPr>
          <p:nvPr userDrawn="1"/>
        </p:nvSpPr>
        <p:spPr>
          <a:xfrm>
            <a:off x="7950749" y="3161655"/>
            <a:ext cx="5821521" cy="95314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 err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metrocouncil.org</a:t>
            </a: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/imagine2050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CB9C1F33-0E37-D52D-10E6-31EED239CE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342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 mo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6388C9F-F72C-FE4D-AAA7-2EDD8AC16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315199" cy="8229600"/>
          </a:xfrm>
        </p:spPr>
        <p:txBody>
          <a:bodyPr anchor="t">
            <a:noAutofit/>
          </a:bodyPr>
          <a:lstStyle>
            <a:lvl1pPr marL="457200" indent="0" algn="ctr">
              <a:lnSpc>
                <a:spcPct val="100000"/>
              </a:lnSpc>
              <a:buNone/>
              <a:tabLst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Insert picture by clicking icon </a:t>
            </a:r>
            <a:br>
              <a:rPr lang="en-US"/>
            </a:br>
            <a:r>
              <a:rPr lang="en-US"/>
              <a:t>and be sure the “thank you” text</a:t>
            </a:r>
            <a:br>
              <a:rPr lang="en-US"/>
            </a:br>
            <a:r>
              <a:rPr lang="en-US"/>
              <a:t>is readable over the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1E55B-8B40-F34F-8230-535DA19EA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63600" y="0"/>
            <a:ext cx="1066802" cy="1066802"/>
          </a:xfrm>
          <a:prstGeom prst="rect">
            <a:avLst/>
          </a:prstGeom>
          <a:solidFill>
            <a:srgbClr val="B5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23E8B-197F-E143-92D5-422D3061A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628" y="5824024"/>
            <a:ext cx="2191637" cy="1504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A522B-D1DF-48B7-B4D8-401566177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2133597" y="3276600"/>
            <a:ext cx="8229600" cy="1676400"/>
          </a:xfrm>
        </p:spPr>
        <p:txBody>
          <a:bodyPr>
            <a:noAutofit/>
          </a:bodyPr>
          <a:lstStyle>
            <a:lvl1pPr algn="ctr">
              <a:defRPr sz="9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Learn more</a:t>
            </a:r>
          </a:p>
        </p:txBody>
      </p:sp>
      <p:pic>
        <p:nvPicPr>
          <p:cNvPr id="3" name="Picture 2" descr="Imagine 2050 Logo">
            <a:extLst>
              <a:ext uri="{FF2B5EF4-FFF2-40B4-BE49-F238E27FC236}">
                <a16:creationId xmlns:a16="http://schemas.microsoft.com/office/drawing/2014/main" id="{D2544278-7596-DBEF-46A6-DD90124B57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6271437"/>
            <a:ext cx="2757343" cy="66276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8DCC24-FD25-3DE1-6462-ADC64B2C08E4}"/>
              </a:ext>
            </a:extLst>
          </p:cNvPr>
          <p:cNvSpPr txBox="1">
            <a:spLocks/>
          </p:cNvSpPr>
          <p:nvPr userDrawn="1"/>
        </p:nvSpPr>
        <p:spPr>
          <a:xfrm>
            <a:off x="7950749" y="3161655"/>
            <a:ext cx="5821521" cy="953146"/>
          </a:xfrm>
          <a:prstGeom prst="rect">
            <a:avLst/>
          </a:prstGeom>
        </p:spPr>
        <p:txBody>
          <a:bodyPr lIns="0" tIns="0" rIns="0" bIns="0"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en-US" sz="2800" b="1" err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metrocouncil.org</a:t>
            </a:r>
            <a:r>
              <a:rPr lang="en-US" sz="2800" b="1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/imagine2050</a:t>
            </a:r>
          </a:p>
        </p:txBody>
      </p:sp>
    </p:spTree>
    <p:extLst>
      <p:ext uri="{BB962C8B-B14F-4D97-AF65-F5344CB8AC3E}">
        <p14:creationId xmlns:p14="http://schemas.microsoft.com/office/powerpoint/2010/main" val="370027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theme/theme7.xml><?xml version="1.0" encoding="utf-8"?>
<a:theme xmlns:a="http://schemas.openxmlformats.org/drawingml/2006/main" name="Closing Slides">
  <a:themeElements>
    <a:clrScheme name="MCouncil Colors 2">
      <a:dk1>
        <a:srgbClr val="373737"/>
      </a:dk1>
      <a:lt1>
        <a:srgbClr val="FFFFFF"/>
      </a:lt1>
      <a:dk2>
        <a:srgbClr val="373737"/>
      </a:dk2>
      <a:lt2>
        <a:srgbClr val="E6E6E6"/>
      </a:lt2>
      <a:accent1>
        <a:srgbClr val="005DAA"/>
      </a:accent1>
      <a:accent2>
        <a:srgbClr val="78A22F"/>
      </a:accent2>
      <a:accent3>
        <a:srgbClr val="EE3024"/>
      </a:accent3>
      <a:accent4>
        <a:srgbClr val="B5D5F0"/>
      </a:accent4>
      <a:accent5>
        <a:srgbClr val="7E7E7E"/>
      </a:accent5>
      <a:accent6>
        <a:srgbClr val="009AC7"/>
      </a:accent6>
      <a:hlink>
        <a:srgbClr val="005DAA"/>
      </a:hlink>
      <a:folHlink>
        <a:srgbClr val="009A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agine 2025 Base" id="{3E38AC48-F82C-5F46-A93B-27AE7EB4FC43}" vid="{64477DDF-D509-A642-B834-F93ECE11C99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Imagine 2025 Base</Template>
  <TotalTime>167</TotalTime>
  <Words>688</Words>
  <Application>Microsoft Office PowerPoint</Application>
  <PresentationFormat>Custom</PresentationFormat>
  <Paragraphs>154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Title Slides</vt:lpstr>
      <vt:lpstr>Overview and Formatting Slides</vt:lpstr>
      <vt:lpstr>General Content Slides</vt:lpstr>
      <vt:lpstr>CD Content Slides</vt:lpstr>
      <vt:lpstr>ES Content Slides</vt:lpstr>
      <vt:lpstr>Transportation Content Slides</vt:lpstr>
      <vt:lpstr>Closing Slides</vt:lpstr>
      <vt:lpstr>Community-Centered Engagement</vt:lpstr>
      <vt:lpstr>PowerPoint Presentation</vt:lpstr>
      <vt:lpstr>Background – Public Engagement Plan</vt:lpstr>
      <vt:lpstr>Principles for engagement</vt:lpstr>
      <vt:lpstr>What changed since Thrive MSP 2040</vt:lpstr>
      <vt:lpstr>PowerPoint Presentation</vt:lpstr>
      <vt:lpstr>Part of the Equity Framework </vt:lpstr>
      <vt:lpstr>Imagine 2050 engagement framework</vt:lpstr>
      <vt:lpstr>Engagement spectrum</vt:lpstr>
      <vt:lpstr>Imagine 2050 engagement framework</vt:lpstr>
      <vt:lpstr>Engaging on the framework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Community-Centered Engagement</dc:title>
  <dc:creator>Fure, Michelle</dc:creator>
  <cp:lastModifiedBy>Fure, Michelle</cp:lastModifiedBy>
  <cp:revision>2</cp:revision>
  <dcterms:created xsi:type="dcterms:W3CDTF">2024-05-16T19:38:32Z</dcterms:created>
  <dcterms:modified xsi:type="dcterms:W3CDTF">2024-08-14T19:23:46Z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0x010100CDEBED4953185D4494FB699BC57C8909</vt:lpwstr>
  </property>
  <property fmtid="{D5CDD505-2E9C-101B-9397-08002B2CF9AE}" pid="3" name="MediaServiceImageTags">
    <vt:lpwstr/>
  </property>
</Properties>
</file>