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9"/>
  </p:notesMasterIdLst>
  <p:handoutMasterIdLst>
    <p:handoutMasterId r:id="rId20"/>
  </p:handoutMasterIdLst>
  <p:sldIdLst>
    <p:sldId id="952" r:id="rId5"/>
    <p:sldId id="998" r:id="rId6"/>
    <p:sldId id="996" r:id="rId7"/>
    <p:sldId id="1015" r:id="rId8"/>
    <p:sldId id="1016" r:id="rId9"/>
    <p:sldId id="1018" r:id="rId10"/>
    <p:sldId id="1009" r:id="rId11"/>
    <p:sldId id="1020" r:id="rId12"/>
    <p:sldId id="1019" r:id="rId13"/>
    <p:sldId id="1021" r:id="rId14"/>
    <p:sldId id="1011" r:id="rId15"/>
    <p:sldId id="1017" r:id="rId16"/>
    <p:sldId id="1008" r:id="rId17"/>
    <p:sldId id="268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z, Leah" initials="JL" lastIdx="1" clrIdx="0">
    <p:extLst>
      <p:ext uri="{19B8F6BF-5375-455C-9EA6-DF929625EA0E}">
        <p15:presenceInfo xmlns:p15="http://schemas.microsoft.com/office/powerpoint/2012/main" userId="S::leah.janz@metrotransit.org::a1774303-522a-4c45-9d90-dd9943175d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46CF"/>
    <a:srgbClr val="99D1FF"/>
    <a:srgbClr val="D6EDFF"/>
    <a:srgbClr val="003865"/>
    <a:srgbClr val="78BE21"/>
    <a:srgbClr val="000000"/>
    <a:srgbClr val="E8E8E8"/>
    <a:srgbClr val="0D0D0D"/>
    <a:srgbClr val="B20738"/>
    <a:srgbClr val="00A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DB0F2-D869-4513-B3A9-2F33B8AEE258}" v="51" dt="2025-09-02T13:08:17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llner, Julie" userId="b8ec3729-ac90-4502-b586-b71c08b7e11c" providerId="ADAL" clId="{376DB0F2-D869-4513-B3A9-2F33B8AEE258}"/>
    <pc:docChg chg="undo redo custSel addSld delSld modSld sldOrd">
      <pc:chgData name="Sellner, Julie" userId="b8ec3729-ac90-4502-b586-b71c08b7e11c" providerId="ADAL" clId="{376DB0F2-D869-4513-B3A9-2F33B8AEE258}" dt="2025-09-02T14:26:41.957" v="3338" actId="20577"/>
      <pc:docMkLst>
        <pc:docMk/>
      </pc:docMkLst>
      <pc:sldChg chg="modSp mod">
        <pc:chgData name="Sellner, Julie" userId="b8ec3729-ac90-4502-b586-b71c08b7e11c" providerId="ADAL" clId="{376DB0F2-D869-4513-B3A9-2F33B8AEE258}" dt="2025-09-01T14:47:31.583" v="3" actId="20577"/>
        <pc:sldMkLst>
          <pc:docMk/>
          <pc:sldMk cId="3151331152" sldId="952"/>
        </pc:sldMkLst>
        <pc:spChg chg="mod">
          <ac:chgData name="Sellner, Julie" userId="b8ec3729-ac90-4502-b586-b71c08b7e11c" providerId="ADAL" clId="{376DB0F2-D869-4513-B3A9-2F33B8AEE258}" dt="2025-09-01T14:47:31.583" v="3" actId="20577"/>
          <ac:spMkLst>
            <pc:docMk/>
            <pc:sldMk cId="3151331152" sldId="952"/>
            <ac:spMk id="2" creationId="{52316AF3-2D63-7043-B862-239247E68B6E}"/>
          </ac:spMkLst>
        </pc:spChg>
      </pc:sldChg>
      <pc:sldChg chg="addSp delSp modSp mod">
        <pc:chgData name="Sellner, Julie" userId="b8ec3729-ac90-4502-b586-b71c08b7e11c" providerId="ADAL" clId="{376DB0F2-D869-4513-B3A9-2F33B8AEE258}" dt="2025-09-01T20:25:30.261" v="631" actId="14861"/>
        <pc:sldMkLst>
          <pc:docMk/>
          <pc:sldMk cId="3928581759" sldId="996"/>
        </pc:sldMkLst>
        <pc:spChg chg="add del mod">
          <ac:chgData name="Sellner, Julie" userId="b8ec3729-ac90-4502-b586-b71c08b7e11c" providerId="ADAL" clId="{376DB0F2-D869-4513-B3A9-2F33B8AEE258}" dt="2025-09-01T19:27:46.906" v="32"/>
          <ac:spMkLst>
            <pc:docMk/>
            <pc:sldMk cId="3928581759" sldId="996"/>
            <ac:spMk id="4" creationId="{BD5B550E-AFA6-F422-B65F-F40C61EAFC3B}"/>
          </ac:spMkLst>
        </pc:spChg>
        <pc:spChg chg="add mod">
          <ac:chgData name="Sellner, Julie" userId="b8ec3729-ac90-4502-b586-b71c08b7e11c" providerId="ADAL" clId="{376DB0F2-D869-4513-B3A9-2F33B8AEE258}" dt="2025-09-01T20:19:33.925" v="567" actId="20577"/>
          <ac:spMkLst>
            <pc:docMk/>
            <pc:sldMk cId="3928581759" sldId="996"/>
            <ac:spMk id="7" creationId="{D8E538EB-A2FD-EDCB-76C3-81BCF9564C76}"/>
          </ac:spMkLst>
        </pc:spChg>
        <pc:graphicFrameChg chg="add mod modGraphic">
          <ac:chgData name="Sellner, Julie" userId="b8ec3729-ac90-4502-b586-b71c08b7e11c" providerId="ADAL" clId="{376DB0F2-D869-4513-B3A9-2F33B8AEE258}" dt="2025-09-01T20:25:30.261" v="631" actId="14861"/>
          <ac:graphicFrameMkLst>
            <pc:docMk/>
            <pc:sldMk cId="3928581759" sldId="996"/>
            <ac:graphicFrameMk id="6" creationId="{00FAB977-07CE-6F24-4194-C5C41AE3065C}"/>
          </ac:graphicFrameMkLst>
        </pc:graphicFrameChg>
        <pc:graphicFrameChg chg="del">
          <ac:chgData name="Sellner, Julie" userId="b8ec3729-ac90-4502-b586-b71c08b7e11c" providerId="ADAL" clId="{376DB0F2-D869-4513-B3A9-2F33B8AEE258}" dt="2025-09-01T19:27:28.675" v="31" actId="478"/>
          <ac:graphicFrameMkLst>
            <pc:docMk/>
            <pc:sldMk cId="3928581759" sldId="996"/>
            <ac:graphicFrameMk id="11" creationId="{7DA56D47-5DEC-65FB-6AA4-7013211ACA86}"/>
          </ac:graphicFrameMkLst>
        </pc:graphicFrameChg>
      </pc:sldChg>
      <pc:sldChg chg="modSp mod">
        <pc:chgData name="Sellner, Julie" userId="b8ec3729-ac90-4502-b586-b71c08b7e11c" providerId="ADAL" clId="{376DB0F2-D869-4513-B3A9-2F33B8AEE258}" dt="2025-09-02T13:51:46.846" v="2830" actId="14861"/>
        <pc:sldMkLst>
          <pc:docMk/>
          <pc:sldMk cId="945075132" sldId="1008"/>
        </pc:sldMkLst>
        <pc:spChg chg="mod">
          <ac:chgData name="Sellner, Julie" userId="b8ec3729-ac90-4502-b586-b71c08b7e11c" providerId="ADAL" clId="{376DB0F2-D869-4513-B3A9-2F33B8AEE258}" dt="2025-09-02T13:33:54.623" v="2506" actId="27636"/>
          <ac:spMkLst>
            <pc:docMk/>
            <pc:sldMk cId="945075132" sldId="1008"/>
            <ac:spMk id="2" creationId="{89542D26-A5B2-738A-8518-80031F94349C}"/>
          </ac:spMkLst>
        </pc:spChg>
        <pc:spChg chg="mod">
          <ac:chgData name="Sellner, Julie" userId="b8ec3729-ac90-4502-b586-b71c08b7e11c" providerId="ADAL" clId="{376DB0F2-D869-4513-B3A9-2F33B8AEE258}" dt="2025-09-02T13:51:46.846" v="2830" actId="14861"/>
          <ac:spMkLst>
            <pc:docMk/>
            <pc:sldMk cId="945075132" sldId="1008"/>
            <ac:spMk id="3" creationId="{10FA2E45-518C-8359-6622-F88A73A53485}"/>
          </ac:spMkLst>
        </pc:spChg>
      </pc:sldChg>
      <pc:sldChg chg="addSp delSp modSp mod">
        <pc:chgData name="Sellner, Julie" userId="b8ec3729-ac90-4502-b586-b71c08b7e11c" providerId="ADAL" clId="{376DB0F2-D869-4513-B3A9-2F33B8AEE258}" dt="2025-09-01T20:24:40.132" v="626" actId="14861"/>
        <pc:sldMkLst>
          <pc:docMk/>
          <pc:sldMk cId="667623160" sldId="1009"/>
        </pc:sldMkLst>
        <pc:spChg chg="mod">
          <ac:chgData name="Sellner, Julie" userId="b8ec3729-ac90-4502-b586-b71c08b7e11c" providerId="ADAL" clId="{376DB0F2-D869-4513-B3A9-2F33B8AEE258}" dt="2025-09-01T20:13:55.467" v="525" actId="5793"/>
          <ac:spMkLst>
            <pc:docMk/>
            <pc:sldMk cId="667623160" sldId="1009"/>
            <ac:spMk id="2" creationId="{E483515C-1C93-899E-D243-0ACA3F2DEC33}"/>
          </ac:spMkLst>
        </pc:spChg>
        <pc:spChg chg="add del mod">
          <ac:chgData name="Sellner, Julie" userId="b8ec3729-ac90-4502-b586-b71c08b7e11c" providerId="ADAL" clId="{376DB0F2-D869-4513-B3A9-2F33B8AEE258}" dt="2025-09-01T20:11:01.297" v="473"/>
          <ac:spMkLst>
            <pc:docMk/>
            <pc:sldMk cId="667623160" sldId="1009"/>
            <ac:spMk id="4" creationId="{F7B60961-3B5F-0AB1-9136-27A84A0A7074}"/>
          </ac:spMkLst>
        </pc:spChg>
        <pc:spChg chg="add del mod">
          <ac:chgData name="Sellner, Julie" userId="b8ec3729-ac90-4502-b586-b71c08b7e11c" providerId="ADAL" clId="{376DB0F2-D869-4513-B3A9-2F33B8AEE258}" dt="2025-09-01T20:15:13.502" v="527"/>
          <ac:spMkLst>
            <pc:docMk/>
            <pc:sldMk cId="667623160" sldId="1009"/>
            <ac:spMk id="9" creationId="{F2430B32-6BC3-4AEA-A2A1-7648198F7291}"/>
          </ac:spMkLst>
        </pc:spChg>
        <pc:graphicFrameChg chg="add del mod modGraphic">
          <ac:chgData name="Sellner, Julie" userId="b8ec3729-ac90-4502-b586-b71c08b7e11c" providerId="ADAL" clId="{376DB0F2-D869-4513-B3A9-2F33B8AEE258}" dt="2025-09-01T20:14:05.585" v="526" actId="478"/>
          <ac:graphicFrameMkLst>
            <pc:docMk/>
            <pc:sldMk cId="667623160" sldId="1009"/>
            <ac:graphicFrameMk id="6" creationId="{14A5C62B-5258-36FD-A58C-05259649D1C7}"/>
          </ac:graphicFrameMkLst>
        </pc:graphicFrameChg>
        <pc:graphicFrameChg chg="del">
          <ac:chgData name="Sellner, Julie" userId="b8ec3729-ac90-4502-b586-b71c08b7e11c" providerId="ADAL" clId="{376DB0F2-D869-4513-B3A9-2F33B8AEE258}" dt="2025-09-01T20:07:54.341" v="472" actId="478"/>
          <ac:graphicFrameMkLst>
            <pc:docMk/>
            <pc:sldMk cId="667623160" sldId="1009"/>
            <ac:graphicFrameMk id="8" creationId="{AA323B3D-4F87-063A-47DE-D2720A276B7A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1T20:24:18.211" v="623" actId="14861"/>
          <ac:graphicFrameMkLst>
            <pc:docMk/>
            <pc:sldMk cId="667623160" sldId="1009"/>
            <ac:graphicFrameMk id="10" creationId="{A71DE52F-566C-DD2B-E5A1-5B1530D02327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1T20:24:34.073" v="625" actId="14861"/>
          <ac:graphicFrameMkLst>
            <pc:docMk/>
            <pc:sldMk cId="667623160" sldId="1009"/>
            <ac:graphicFrameMk id="11" creationId="{CC1D155E-0D40-4DF0-7F70-CB6B715A6A1F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1T20:24:40.132" v="626" actId="14861"/>
          <ac:graphicFrameMkLst>
            <pc:docMk/>
            <pc:sldMk cId="667623160" sldId="1009"/>
            <ac:graphicFrameMk id="12" creationId="{4F2F803B-D7F1-6838-EFBC-E0276FBD4544}"/>
          </ac:graphicFrameMkLst>
        </pc:graphicFrameChg>
      </pc:sldChg>
      <pc:sldChg chg="del">
        <pc:chgData name="Sellner, Julie" userId="b8ec3729-ac90-4502-b586-b71c08b7e11c" providerId="ADAL" clId="{376DB0F2-D869-4513-B3A9-2F33B8AEE258}" dt="2025-09-01T20:35:25.188" v="693" actId="47"/>
        <pc:sldMkLst>
          <pc:docMk/>
          <pc:sldMk cId="2013612619" sldId="1010"/>
        </pc:sldMkLst>
      </pc:sldChg>
      <pc:sldChg chg="addSp modSp mod ord">
        <pc:chgData name="Sellner, Julie" userId="b8ec3729-ac90-4502-b586-b71c08b7e11c" providerId="ADAL" clId="{376DB0F2-D869-4513-B3A9-2F33B8AEE258}" dt="2025-09-02T12:19:11.921" v="941" actId="1076"/>
        <pc:sldMkLst>
          <pc:docMk/>
          <pc:sldMk cId="601306379" sldId="1011"/>
        </pc:sldMkLst>
        <pc:spChg chg="mod">
          <ac:chgData name="Sellner, Julie" userId="b8ec3729-ac90-4502-b586-b71c08b7e11c" providerId="ADAL" clId="{376DB0F2-D869-4513-B3A9-2F33B8AEE258}" dt="2025-09-02T12:18:45.842" v="939" actId="20577"/>
          <ac:spMkLst>
            <pc:docMk/>
            <pc:sldMk cId="601306379" sldId="1011"/>
            <ac:spMk id="2" creationId="{5A3D02D6-FB4F-0B53-EA78-A1D6D92DA76C}"/>
          </ac:spMkLst>
        </pc:spChg>
        <pc:spChg chg="add mod">
          <ac:chgData name="Sellner, Julie" userId="b8ec3729-ac90-4502-b586-b71c08b7e11c" providerId="ADAL" clId="{376DB0F2-D869-4513-B3A9-2F33B8AEE258}" dt="2025-09-02T12:19:11.921" v="941" actId="1076"/>
          <ac:spMkLst>
            <pc:docMk/>
            <pc:sldMk cId="601306379" sldId="1011"/>
            <ac:spMk id="3" creationId="{9D6E11AE-7A73-9F26-9749-778BA0E44E4C}"/>
          </ac:spMkLst>
        </pc:spChg>
      </pc:sldChg>
      <pc:sldChg chg="del">
        <pc:chgData name="Sellner, Julie" userId="b8ec3729-ac90-4502-b586-b71c08b7e11c" providerId="ADAL" clId="{376DB0F2-D869-4513-B3A9-2F33B8AEE258}" dt="2025-09-01T19:46:36.528" v="144" actId="2696"/>
        <pc:sldMkLst>
          <pc:docMk/>
          <pc:sldMk cId="3354888735" sldId="1012"/>
        </pc:sldMkLst>
      </pc:sldChg>
      <pc:sldChg chg="del">
        <pc:chgData name="Sellner, Julie" userId="b8ec3729-ac90-4502-b586-b71c08b7e11c" providerId="ADAL" clId="{376DB0F2-D869-4513-B3A9-2F33B8AEE258}" dt="2025-09-01T20:26:11.255" v="632" actId="47"/>
        <pc:sldMkLst>
          <pc:docMk/>
          <pc:sldMk cId="2430985932" sldId="1013"/>
        </pc:sldMkLst>
      </pc:sldChg>
      <pc:sldChg chg="del">
        <pc:chgData name="Sellner, Julie" userId="b8ec3729-ac90-4502-b586-b71c08b7e11c" providerId="ADAL" clId="{376DB0F2-D869-4513-B3A9-2F33B8AEE258}" dt="2025-09-01T20:35:26.505" v="694" actId="47"/>
        <pc:sldMkLst>
          <pc:docMk/>
          <pc:sldMk cId="486192117" sldId="1014"/>
        </pc:sldMkLst>
      </pc:sldChg>
      <pc:sldChg chg="addSp delSp modSp add mod">
        <pc:chgData name="Sellner, Julie" userId="b8ec3729-ac90-4502-b586-b71c08b7e11c" providerId="ADAL" clId="{376DB0F2-D869-4513-B3A9-2F33B8AEE258}" dt="2025-09-01T20:25:17.582" v="630" actId="14861"/>
        <pc:sldMkLst>
          <pc:docMk/>
          <pc:sldMk cId="635292690" sldId="1015"/>
        </pc:sldMkLst>
        <pc:spChg chg="mod">
          <ac:chgData name="Sellner, Julie" userId="b8ec3729-ac90-4502-b586-b71c08b7e11c" providerId="ADAL" clId="{376DB0F2-D869-4513-B3A9-2F33B8AEE258}" dt="2025-09-01T19:41:38.334" v="107" actId="20577"/>
          <ac:spMkLst>
            <pc:docMk/>
            <pc:sldMk cId="635292690" sldId="1015"/>
            <ac:spMk id="2" creationId="{1E1DB2D5-59C6-C1CF-3BC1-84810C75ECBE}"/>
          </ac:spMkLst>
        </pc:spChg>
        <pc:spChg chg="add del mod">
          <ac:chgData name="Sellner, Julie" userId="b8ec3729-ac90-4502-b586-b71c08b7e11c" providerId="ADAL" clId="{376DB0F2-D869-4513-B3A9-2F33B8AEE258}" dt="2025-09-01T19:37:23.482" v="47"/>
          <ac:spMkLst>
            <pc:docMk/>
            <pc:sldMk cId="635292690" sldId="1015"/>
            <ac:spMk id="4" creationId="{3564AC6E-0DD5-1101-5E30-E0101D36D7DE}"/>
          </ac:spMkLst>
        </pc:spChg>
        <pc:graphicFrameChg chg="add mod modGraphic">
          <ac:chgData name="Sellner, Julie" userId="b8ec3729-ac90-4502-b586-b71c08b7e11c" providerId="ADAL" clId="{376DB0F2-D869-4513-B3A9-2F33B8AEE258}" dt="2025-09-01T20:25:12.420" v="629" actId="14861"/>
          <ac:graphicFrameMkLst>
            <pc:docMk/>
            <pc:sldMk cId="635292690" sldId="1015"/>
            <ac:graphicFrameMk id="6" creationId="{88BD26E0-44DF-6DE5-2DF4-505F3E50EDCE}"/>
          </ac:graphicFrameMkLst>
        </pc:graphicFrameChg>
        <pc:graphicFrameChg chg="add del mod modGraphic">
          <ac:chgData name="Sellner, Julie" userId="b8ec3729-ac90-4502-b586-b71c08b7e11c" providerId="ADAL" clId="{376DB0F2-D869-4513-B3A9-2F33B8AEE258}" dt="2025-09-01T20:25:17.582" v="630" actId="14861"/>
          <ac:graphicFrameMkLst>
            <pc:docMk/>
            <pc:sldMk cId="635292690" sldId="1015"/>
            <ac:graphicFrameMk id="7" creationId="{C60B23C7-DF15-A080-0F79-80010A748AE5}"/>
          </ac:graphicFrameMkLst>
        </pc:graphicFrameChg>
        <pc:graphicFrameChg chg="del">
          <ac:chgData name="Sellner, Julie" userId="b8ec3729-ac90-4502-b586-b71c08b7e11c" providerId="ADAL" clId="{376DB0F2-D869-4513-B3A9-2F33B8AEE258}" dt="2025-09-01T19:37:10.307" v="46" actId="478"/>
          <ac:graphicFrameMkLst>
            <pc:docMk/>
            <pc:sldMk cId="635292690" sldId="1015"/>
            <ac:graphicFrameMk id="11" creationId="{2ABF305E-5E3A-7D84-6A22-B24FFD2FCAAC}"/>
          </ac:graphicFrameMkLst>
        </pc:graphicFrameChg>
      </pc:sldChg>
      <pc:sldChg chg="addSp delSp modSp add del mod">
        <pc:chgData name="Sellner, Julie" userId="b8ec3729-ac90-4502-b586-b71c08b7e11c" providerId="ADAL" clId="{376DB0F2-D869-4513-B3A9-2F33B8AEE258}" dt="2025-09-01T19:51:32.912" v="217" actId="47"/>
        <pc:sldMkLst>
          <pc:docMk/>
          <pc:sldMk cId="1537740910" sldId="1016"/>
        </pc:sldMkLst>
        <pc:spChg chg="mod">
          <ac:chgData name="Sellner, Julie" userId="b8ec3729-ac90-4502-b586-b71c08b7e11c" providerId="ADAL" clId="{376DB0F2-D869-4513-B3A9-2F33B8AEE258}" dt="2025-09-01T19:51:18.907" v="216" actId="14100"/>
          <ac:spMkLst>
            <pc:docMk/>
            <pc:sldMk cId="1537740910" sldId="1016"/>
            <ac:spMk id="2" creationId="{E2D25092-1B2F-4E12-CABC-F5632AAB5B54}"/>
          </ac:spMkLst>
        </pc:spChg>
        <pc:spChg chg="add mod">
          <ac:chgData name="Sellner, Julie" userId="b8ec3729-ac90-4502-b586-b71c08b7e11c" providerId="ADAL" clId="{376DB0F2-D869-4513-B3A9-2F33B8AEE258}" dt="2025-09-01T19:51:01.887" v="214" actId="478"/>
          <ac:spMkLst>
            <pc:docMk/>
            <pc:sldMk cId="1537740910" sldId="1016"/>
            <ac:spMk id="4" creationId="{A42B9056-DAB5-4DC1-F405-85C98C48195C}"/>
          </ac:spMkLst>
        </pc:spChg>
        <pc:graphicFrameChg chg="del">
          <ac:chgData name="Sellner, Julie" userId="b8ec3729-ac90-4502-b586-b71c08b7e11c" providerId="ADAL" clId="{376DB0F2-D869-4513-B3A9-2F33B8AEE258}" dt="2025-09-01T19:51:01.887" v="214" actId="478"/>
          <ac:graphicFrameMkLst>
            <pc:docMk/>
            <pc:sldMk cId="1537740910" sldId="1016"/>
            <ac:graphicFrameMk id="6" creationId="{6C17A1F3-4751-57FA-810C-E3395F1B58C7}"/>
          </ac:graphicFrameMkLst>
        </pc:graphicFrameChg>
        <pc:graphicFrameChg chg="del">
          <ac:chgData name="Sellner, Julie" userId="b8ec3729-ac90-4502-b586-b71c08b7e11c" providerId="ADAL" clId="{376DB0F2-D869-4513-B3A9-2F33B8AEE258}" dt="2025-09-01T19:48:30.496" v="168" actId="478"/>
          <ac:graphicFrameMkLst>
            <pc:docMk/>
            <pc:sldMk cId="1537740910" sldId="1016"/>
            <ac:graphicFrameMk id="7" creationId="{8606CA33-36DF-4B4B-C750-4037743FCD02}"/>
          </ac:graphicFrameMkLst>
        </pc:graphicFrameChg>
      </pc:sldChg>
      <pc:sldChg chg="addSp delSp modSp add mod">
        <pc:chgData name="Sellner, Julie" userId="b8ec3729-ac90-4502-b586-b71c08b7e11c" providerId="ADAL" clId="{376DB0F2-D869-4513-B3A9-2F33B8AEE258}" dt="2025-09-02T14:25:25.501" v="3328" actId="1076"/>
        <pc:sldMkLst>
          <pc:docMk/>
          <pc:sldMk cId="3585466689" sldId="1016"/>
        </pc:sldMkLst>
        <pc:spChg chg="mod">
          <ac:chgData name="Sellner, Julie" userId="b8ec3729-ac90-4502-b586-b71c08b7e11c" providerId="ADAL" clId="{376DB0F2-D869-4513-B3A9-2F33B8AEE258}" dt="2025-09-01T20:01:54.280" v="316" actId="20577"/>
          <ac:spMkLst>
            <pc:docMk/>
            <pc:sldMk cId="3585466689" sldId="1016"/>
            <ac:spMk id="2" creationId="{15A780AE-3AA7-36F7-1ED1-FD863DAFBA9A}"/>
          </ac:spMkLst>
        </pc:spChg>
        <pc:spChg chg="add del mod">
          <ac:chgData name="Sellner, Julie" userId="b8ec3729-ac90-4502-b586-b71c08b7e11c" providerId="ADAL" clId="{376DB0F2-D869-4513-B3A9-2F33B8AEE258}" dt="2025-09-01T19:55:56.149" v="221"/>
          <ac:spMkLst>
            <pc:docMk/>
            <pc:sldMk cId="3585466689" sldId="1016"/>
            <ac:spMk id="4" creationId="{F7F48637-C183-B8F0-9EA3-F263FDB1366C}"/>
          </ac:spMkLst>
        </pc:spChg>
        <pc:spChg chg="add mod">
          <ac:chgData name="Sellner, Julie" userId="b8ec3729-ac90-4502-b586-b71c08b7e11c" providerId="ADAL" clId="{376DB0F2-D869-4513-B3A9-2F33B8AEE258}" dt="2025-09-02T14:25:25.501" v="3328" actId="1076"/>
          <ac:spMkLst>
            <pc:docMk/>
            <pc:sldMk cId="3585466689" sldId="1016"/>
            <ac:spMk id="9" creationId="{1372526A-A458-3F21-3A61-36B81D1F246C}"/>
          </ac:spMkLst>
        </pc:spChg>
        <pc:graphicFrameChg chg="del">
          <ac:chgData name="Sellner, Julie" userId="b8ec3729-ac90-4502-b586-b71c08b7e11c" providerId="ADAL" clId="{376DB0F2-D869-4513-B3A9-2F33B8AEE258}" dt="2025-09-01T19:51:52.776" v="220" actId="478"/>
          <ac:graphicFrameMkLst>
            <pc:docMk/>
            <pc:sldMk cId="3585466689" sldId="1016"/>
            <ac:graphicFrameMk id="6" creationId="{55A45E68-C64E-E0DA-27EE-12C1C1CC1B26}"/>
          </ac:graphicFrameMkLst>
        </pc:graphicFrameChg>
        <pc:graphicFrameChg chg="del">
          <ac:chgData name="Sellner, Julie" userId="b8ec3729-ac90-4502-b586-b71c08b7e11c" providerId="ADAL" clId="{376DB0F2-D869-4513-B3A9-2F33B8AEE258}" dt="2025-09-01T19:51:48.084" v="219" actId="478"/>
          <ac:graphicFrameMkLst>
            <pc:docMk/>
            <pc:sldMk cId="3585466689" sldId="1016"/>
            <ac:graphicFrameMk id="7" creationId="{2A5C30CF-35E6-C72F-A361-796F0A911672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2T14:24:37.462" v="3316" actId="1076"/>
          <ac:graphicFrameMkLst>
            <pc:docMk/>
            <pc:sldMk cId="3585466689" sldId="1016"/>
            <ac:graphicFrameMk id="8" creationId="{17AD2360-8ECA-F865-6F0B-0D6E1EC236F5}"/>
          </ac:graphicFrameMkLst>
        </pc:graphicFrameChg>
      </pc:sldChg>
      <pc:sldChg chg="modSp add mod">
        <pc:chgData name="Sellner, Julie" userId="b8ec3729-ac90-4502-b586-b71c08b7e11c" providerId="ADAL" clId="{376DB0F2-D869-4513-B3A9-2F33B8AEE258}" dt="2025-09-02T14:26:41.957" v="3338" actId="20577"/>
        <pc:sldMkLst>
          <pc:docMk/>
          <pc:sldMk cId="2007232710" sldId="1017"/>
        </pc:sldMkLst>
        <pc:spChg chg="mod">
          <ac:chgData name="Sellner, Julie" userId="b8ec3729-ac90-4502-b586-b71c08b7e11c" providerId="ADAL" clId="{376DB0F2-D869-4513-B3A9-2F33B8AEE258}" dt="2025-09-01T19:58:12.138" v="305" actId="20577"/>
          <ac:spMkLst>
            <pc:docMk/>
            <pc:sldMk cId="2007232710" sldId="1017"/>
            <ac:spMk id="2" creationId="{460DB891-8247-D178-BD03-C91DF45B8A90}"/>
          </ac:spMkLst>
        </pc:spChg>
        <pc:spChg chg="mod">
          <ac:chgData name="Sellner, Julie" userId="b8ec3729-ac90-4502-b586-b71c08b7e11c" providerId="ADAL" clId="{376DB0F2-D869-4513-B3A9-2F33B8AEE258}" dt="2025-09-02T14:26:41.957" v="3338" actId="20577"/>
          <ac:spMkLst>
            <pc:docMk/>
            <pc:sldMk cId="2007232710" sldId="1017"/>
            <ac:spMk id="3" creationId="{EAA366D6-ECD7-7C22-D88F-CCB856FE0D3A}"/>
          </ac:spMkLst>
        </pc:spChg>
      </pc:sldChg>
      <pc:sldChg chg="addSp modSp add mod ord">
        <pc:chgData name="Sellner, Julie" userId="b8ec3729-ac90-4502-b586-b71c08b7e11c" providerId="ADAL" clId="{376DB0F2-D869-4513-B3A9-2F33B8AEE258}" dt="2025-09-02T14:23:10.399" v="3310" actId="20577"/>
        <pc:sldMkLst>
          <pc:docMk/>
          <pc:sldMk cId="729634135" sldId="1018"/>
        </pc:sldMkLst>
        <pc:spChg chg="add mod">
          <ac:chgData name="Sellner, Julie" userId="b8ec3729-ac90-4502-b586-b71c08b7e11c" providerId="ADAL" clId="{376DB0F2-D869-4513-B3A9-2F33B8AEE258}" dt="2025-09-02T14:23:10.399" v="3310" actId="20577"/>
          <ac:spMkLst>
            <pc:docMk/>
            <pc:sldMk cId="729634135" sldId="1018"/>
            <ac:spMk id="3" creationId="{25CBBA79-A414-A477-85A9-52F5F482E6B5}"/>
          </ac:spMkLst>
        </pc:spChg>
        <pc:graphicFrameChg chg="mod">
          <ac:chgData name="Sellner, Julie" userId="b8ec3729-ac90-4502-b586-b71c08b7e11c" providerId="ADAL" clId="{376DB0F2-D869-4513-B3A9-2F33B8AEE258}" dt="2025-09-01T20:24:58.874" v="627" actId="14861"/>
          <ac:graphicFrameMkLst>
            <pc:docMk/>
            <pc:sldMk cId="729634135" sldId="1018"/>
            <ac:graphicFrameMk id="6" creationId="{BF2CCE8D-457E-6A52-C6A2-22C37C4000F7}"/>
          </ac:graphicFrameMkLst>
        </pc:graphicFrameChg>
      </pc:sldChg>
      <pc:sldChg chg="new del">
        <pc:chgData name="Sellner, Julie" userId="b8ec3729-ac90-4502-b586-b71c08b7e11c" providerId="ADAL" clId="{376DB0F2-D869-4513-B3A9-2F33B8AEE258}" dt="2025-09-01T20:11:43.714" v="479" actId="47"/>
        <pc:sldMkLst>
          <pc:docMk/>
          <pc:sldMk cId="2392071439" sldId="1018"/>
        </pc:sldMkLst>
      </pc:sldChg>
      <pc:sldChg chg="modSp add del mod">
        <pc:chgData name="Sellner, Julie" userId="b8ec3729-ac90-4502-b586-b71c08b7e11c" providerId="ADAL" clId="{376DB0F2-D869-4513-B3A9-2F33B8AEE258}" dt="2025-09-01T20:13:25.531" v="513"/>
        <pc:sldMkLst>
          <pc:docMk/>
          <pc:sldMk cId="3212308903" sldId="1018"/>
        </pc:sldMkLst>
        <pc:graphicFrameChg chg="mod modGraphic">
          <ac:chgData name="Sellner, Julie" userId="b8ec3729-ac90-4502-b586-b71c08b7e11c" providerId="ADAL" clId="{376DB0F2-D869-4513-B3A9-2F33B8AEE258}" dt="2025-09-01T20:13:24.639" v="511" actId="255"/>
          <ac:graphicFrameMkLst>
            <pc:docMk/>
            <pc:sldMk cId="3212308903" sldId="1018"/>
            <ac:graphicFrameMk id="6" creationId="{6C33A491-527C-7FB5-F794-457ACF11797A}"/>
          </ac:graphicFrameMkLst>
        </pc:graphicFrameChg>
      </pc:sldChg>
      <pc:sldChg chg="addSp delSp modSp add mod">
        <pc:chgData name="Sellner, Julie" userId="b8ec3729-ac90-4502-b586-b71c08b7e11c" providerId="ADAL" clId="{376DB0F2-D869-4513-B3A9-2F33B8AEE258}" dt="2025-09-01T20:43:03.522" v="872" actId="14861"/>
        <pc:sldMkLst>
          <pc:docMk/>
          <pc:sldMk cId="2391901544" sldId="1019"/>
        </pc:sldMkLst>
        <pc:spChg chg="mod">
          <ac:chgData name="Sellner, Julie" userId="b8ec3729-ac90-4502-b586-b71c08b7e11c" providerId="ADAL" clId="{376DB0F2-D869-4513-B3A9-2F33B8AEE258}" dt="2025-09-01T20:33:50.465" v="684" actId="20577"/>
          <ac:spMkLst>
            <pc:docMk/>
            <pc:sldMk cId="2391901544" sldId="1019"/>
            <ac:spMk id="2" creationId="{86ABFB17-4CB6-A2AB-D1B8-1B73380B7F4C}"/>
          </ac:spMkLst>
        </pc:spChg>
        <pc:spChg chg="add del mod">
          <ac:chgData name="Sellner, Julie" userId="b8ec3729-ac90-4502-b586-b71c08b7e11c" providerId="ADAL" clId="{376DB0F2-D869-4513-B3A9-2F33B8AEE258}" dt="2025-09-01T20:34:16.251" v="686"/>
          <ac:spMkLst>
            <pc:docMk/>
            <pc:sldMk cId="2391901544" sldId="1019"/>
            <ac:spMk id="4" creationId="{B99464E9-9AE2-24DF-3824-9B02F0B113A6}"/>
          </ac:spMkLst>
        </pc:spChg>
        <pc:spChg chg="add mod">
          <ac:chgData name="Sellner, Julie" userId="b8ec3729-ac90-4502-b586-b71c08b7e11c" providerId="ADAL" clId="{376DB0F2-D869-4513-B3A9-2F33B8AEE258}" dt="2025-09-01T20:35:12.758" v="692" actId="20577"/>
          <ac:spMkLst>
            <pc:docMk/>
            <pc:sldMk cId="2391901544" sldId="1019"/>
            <ac:spMk id="7" creationId="{D6295532-AAC6-F629-A435-56AB5B6A15E0}"/>
          </ac:spMkLst>
        </pc:spChg>
        <pc:graphicFrameChg chg="add mod modGraphic">
          <ac:chgData name="Sellner, Julie" userId="b8ec3729-ac90-4502-b586-b71c08b7e11c" providerId="ADAL" clId="{376DB0F2-D869-4513-B3A9-2F33B8AEE258}" dt="2025-09-01T20:43:03.522" v="872" actId="14861"/>
          <ac:graphicFrameMkLst>
            <pc:docMk/>
            <pc:sldMk cId="2391901544" sldId="1019"/>
            <ac:graphicFrameMk id="6" creationId="{99EB0CE0-1EA7-6C30-2C62-432C6E4B0715}"/>
          </ac:graphicFrameMkLst>
        </pc:graphicFrameChg>
        <pc:graphicFrameChg chg="del">
          <ac:chgData name="Sellner, Julie" userId="b8ec3729-ac90-4502-b586-b71c08b7e11c" providerId="ADAL" clId="{376DB0F2-D869-4513-B3A9-2F33B8AEE258}" dt="2025-09-01T20:34:02.831" v="685" actId="478"/>
          <ac:graphicFrameMkLst>
            <pc:docMk/>
            <pc:sldMk cId="2391901544" sldId="1019"/>
            <ac:graphicFrameMk id="11" creationId="{8F38CC76-2E8D-DEB3-C1EE-DFE7A97F3A3E}"/>
          </ac:graphicFrameMkLst>
        </pc:graphicFrameChg>
      </pc:sldChg>
      <pc:sldChg chg="add del">
        <pc:chgData name="Sellner, Julie" userId="b8ec3729-ac90-4502-b586-b71c08b7e11c" providerId="ADAL" clId="{376DB0F2-D869-4513-B3A9-2F33B8AEE258}" dt="2025-09-01T20:13:25.151" v="512"/>
        <pc:sldMkLst>
          <pc:docMk/>
          <pc:sldMk cId="2917097341" sldId="1019"/>
        </pc:sldMkLst>
      </pc:sldChg>
      <pc:sldChg chg="addSp delSp modSp add mod ord">
        <pc:chgData name="Sellner, Julie" userId="b8ec3729-ac90-4502-b586-b71c08b7e11c" providerId="ADAL" clId="{376DB0F2-D869-4513-B3A9-2F33B8AEE258}" dt="2025-09-02T14:22:46.692" v="3306" actId="13926"/>
        <pc:sldMkLst>
          <pc:docMk/>
          <pc:sldMk cId="3155524341" sldId="1020"/>
        </pc:sldMkLst>
        <pc:spChg chg="mod">
          <ac:chgData name="Sellner, Julie" userId="b8ec3729-ac90-4502-b586-b71c08b7e11c" providerId="ADAL" clId="{376DB0F2-D869-4513-B3A9-2F33B8AEE258}" dt="2025-09-02T14:22:46.692" v="3306" actId="13926"/>
          <ac:spMkLst>
            <pc:docMk/>
            <pc:sldMk cId="3155524341" sldId="1020"/>
            <ac:spMk id="2" creationId="{E60CC3E1-86B3-CBE9-154F-8C0214295CA8}"/>
          </ac:spMkLst>
        </pc:spChg>
        <pc:spChg chg="del">
          <ac:chgData name="Sellner, Julie" userId="b8ec3729-ac90-4502-b586-b71c08b7e11c" providerId="ADAL" clId="{376DB0F2-D869-4513-B3A9-2F33B8AEE258}" dt="2025-09-01T20:31:57.915" v="665" actId="478"/>
          <ac:spMkLst>
            <pc:docMk/>
            <pc:sldMk cId="3155524341" sldId="1020"/>
            <ac:spMk id="3" creationId="{D8574800-19E6-E1E8-52A8-CD421C8845F7}"/>
          </ac:spMkLst>
        </pc:spChg>
        <pc:spChg chg="add del mod">
          <ac:chgData name="Sellner, Julie" userId="b8ec3729-ac90-4502-b586-b71c08b7e11c" providerId="ADAL" clId="{376DB0F2-D869-4513-B3A9-2F33B8AEE258}" dt="2025-09-01T20:32:08.260" v="667"/>
          <ac:spMkLst>
            <pc:docMk/>
            <pc:sldMk cId="3155524341" sldId="1020"/>
            <ac:spMk id="7" creationId="{A05A8CE3-1F67-241E-55EF-EFE718A758F9}"/>
          </ac:spMkLst>
        </pc:spChg>
        <pc:spChg chg="add mod">
          <ac:chgData name="Sellner, Julie" userId="b8ec3729-ac90-4502-b586-b71c08b7e11c" providerId="ADAL" clId="{376DB0F2-D869-4513-B3A9-2F33B8AEE258}" dt="2025-09-01T20:32:54.636" v="683" actId="20577"/>
          <ac:spMkLst>
            <pc:docMk/>
            <pc:sldMk cId="3155524341" sldId="1020"/>
            <ac:spMk id="9" creationId="{C1726FC0-0A5E-8B76-7147-E970A9D87CD5}"/>
          </ac:spMkLst>
        </pc:spChg>
        <pc:graphicFrameChg chg="del">
          <ac:chgData name="Sellner, Julie" userId="b8ec3729-ac90-4502-b586-b71c08b7e11c" providerId="ADAL" clId="{376DB0F2-D869-4513-B3A9-2F33B8AEE258}" dt="2025-09-01T20:32:00.851" v="666" actId="478"/>
          <ac:graphicFrameMkLst>
            <pc:docMk/>
            <pc:sldMk cId="3155524341" sldId="1020"/>
            <ac:graphicFrameMk id="6" creationId="{B38F1BA2-07BC-653B-B746-5B4931F65C98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2T14:22:40.119" v="3305" actId="20577"/>
          <ac:graphicFrameMkLst>
            <pc:docMk/>
            <pc:sldMk cId="3155524341" sldId="1020"/>
            <ac:graphicFrameMk id="8" creationId="{F919B5F3-7414-4342-FE9E-A139755CCEF6}"/>
          </ac:graphicFrameMkLst>
        </pc:graphicFrameChg>
      </pc:sldChg>
      <pc:sldChg chg="addSp delSp modSp add mod">
        <pc:chgData name="Sellner, Julie" userId="b8ec3729-ac90-4502-b586-b71c08b7e11c" providerId="ADAL" clId="{376DB0F2-D869-4513-B3A9-2F33B8AEE258}" dt="2025-09-02T14:07:44.318" v="2999" actId="207"/>
        <pc:sldMkLst>
          <pc:docMk/>
          <pc:sldMk cId="4037832844" sldId="1021"/>
        </pc:sldMkLst>
        <pc:spChg chg="mod">
          <ac:chgData name="Sellner, Julie" userId="b8ec3729-ac90-4502-b586-b71c08b7e11c" providerId="ADAL" clId="{376DB0F2-D869-4513-B3A9-2F33B8AEE258}" dt="2025-09-01T20:42:16.710" v="867" actId="20577"/>
          <ac:spMkLst>
            <pc:docMk/>
            <pc:sldMk cId="4037832844" sldId="1021"/>
            <ac:spMk id="2" creationId="{CF187066-1CBA-B880-A5F1-139F4D695330}"/>
          </ac:spMkLst>
        </pc:spChg>
        <pc:spChg chg="add del mod">
          <ac:chgData name="Sellner, Julie" userId="b8ec3729-ac90-4502-b586-b71c08b7e11c" providerId="ADAL" clId="{376DB0F2-D869-4513-B3A9-2F33B8AEE258}" dt="2025-09-01T20:43:24.614" v="873"/>
          <ac:spMkLst>
            <pc:docMk/>
            <pc:sldMk cId="4037832844" sldId="1021"/>
            <ac:spMk id="4" creationId="{58ED22D1-3C70-FA3E-D0E1-234CFD292E88}"/>
          </ac:spMkLst>
        </pc:spChg>
        <pc:spChg chg="add del">
          <ac:chgData name="Sellner, Julie" userId="b8ec3729-ac90-4502-b586-b71c08b7e11c" providerId="ADAL" clId="{376DB0F2-D869-4513-B3A9-2F33B8AEE258}" dt="2025-09-01T20:42:21.904" v="869" actId="478"/>
          <ac:spMkLst>
            <pc:docMk/>
            <pc:sldMk cId="4037832844" sldId="1021"/>
            <ac:spMk id="7" creationId="{124392EB-9FC4-AAA8-520E-3FF25B4F4754}"/>
          </ac:spMkLst>
        </pc:spChg>
        <pc:spChg chg="add mod">
          <ac:chgData name="Sellner, Julie" userId="b8ec3729-ac90-4502-b586-b71c08b7e11c" providerId="ADAL" clId="{376DB0F2-D869-4513-B3A9-2F33B8AEE258}" dt="2025-09-01T20:44:35.390" v="890" actId="20577"/>
          <ac:spMkLst>
            <pc:docMk/>
            <pc:sldMk cId="4037832844" sldId="1021"/>
            <ac:spMk id="9" creationId="{5E0A188C-735C-975B-8253-FE9186E494ED}"/>
          </ac:spMkLst>
        </pc:spChg>
        <pc:graphicFrameChg chg="del">
          <ac:chgData name="Sellner, Julie" userId="b8ec3729-ac90-4502-b586-b71c08b7e11c" providerId="ADAL" clId="{376DB0F2-D869-4513-B3A9-2F33B8AEE258}" dt="2025-09-01T20:42:31.796" v="870" actId="478"/>
          <ac:graphicFrameMkLst>
            <pc:docMk/>
            <pc:sldMk cId="4037832844" sldId="1021"/>
            <ac:graphicFrameMk id="6" creationId="{8C127B04-2FE1-521E-04D4-8267B3F70847}"/>
          </ac:graphicFrameMkLst>
        </pc:graphicFrameChg>
        <pc:graphicFrameChg chg="add mod modGraphic">
          <ac:chgData name="Sellner, Julie" userId="b8ec3729-ac90-4502-b586-b71c08b7e11c" providerId="ADAL" clId="{376DB0F2-D869-4513-B3A9-2F33B8AEE258}" dt="2025-09-02T14:07:44.318" v="2999" actId="207"/>
          <ac:graphicFrameMkLst>
            <pc:docMk/>
            <pc:sldMk cId="4037832844" sldId="1021"/>
            <ac:graphicFrameMk id="8" creationId="{04D69224-BFAE-3C5C-0B63-B35243CDEB6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9/1/2025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9/1/2025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0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A2BE7-FEC6-2883-26FE-D139FEE68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C0DB42-8239-C2A9-7DC8-4F43E30321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E30F55-167F-3C39-7A5D-639E2720A8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6A5FC-0412-1AF1-8FBA-D1C7839BF8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41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601CE-4F35-3A76-91E0-DE827961C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529315-EE93-F952-D7D4-92BE266148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0E127E-AD1D-CCC3-E8A8-7102B8F01F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EBC5D-2340-CD34-701C-4BB2BE3408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0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0DCCE-CFF3-2299-2BBD-4C2EF8544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9B681F-3D87-BDD9-D449-84579AEF1E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85DABF-7BED-290F-BAE8-B471873E47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31F79-F63D-9D3E-7A11-7660BBCC64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13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CB974-E9F3-94D9-8068-04E463286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C0153B-1604-B514-88C3-D3C99E34EC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0512C0-DF11-13B0-C9A6-56309ED4FC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7F936-EBEF-2EAF-4103-659903DAF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13943-9C4F-C7B2-2134-D10230F991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C7F570-06C1-8918-16FB-E43C3C2A64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3F8ED4-4DF1-60BD-32C5-6E73995FE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06E36-D106-30FE-D326-52EA25413D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71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FD74D-D825-437F-14E5-B23977A37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B18D3E-A6E9-276C-A906-45DB4ECEF7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274C69-9FC7-50DE-6D16-EBE54FF54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31E0D-01C7-A7F4-43E4-B53BD4C99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26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27B2A-DE90-BF6B-6D4C-3CF282DCA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F40305-99F7-D420-688C-08D036F874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DE19CB-7085-5E93-021F-264EAE35B6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C42FB-2559-7DED-EA4B-66971D2250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91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38A46-DC19-1550-0593-A5BDA81BB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A361D0-CE9B-2E18-99AA-CBBD98F4D5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DCA612-C41E-7272-2371-05F5A1C1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A44E-B43C-C9C5-5C04-BD97D9775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37728AE7-9781-4746-8415-01CB58B45CD4}"/>
              </a:ext>
            </a:extLst>
          </p:cNvPr>
          <p:cNvSpPr/>
          <p:nvPr userDrawn="1"/>
        </p:nvSpPr>
        <p:spPr bwMode="white">
          <a:xfrm>
            <a:off x="0" y="4461628"/>
            <a:ext cx="12192000" cy="239637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475"/>
            <a:ext cx="8128535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1081"/>
            <a:ext cx="8656921" cy="1087394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986FC4-3351-3744-8D76-CA74FEF5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44BA553-83DC-874E-88B8-A864A3C99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7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0F8FA5FC-D685-C64E-B40A-4758AD45EFE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1AF865-361D-764F-BA54-5A0911F3CD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78E753A-5F42-264E-A613-CFAA02D9E9F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FACAE1C-4252-E842-8055-39E3D382E6A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221809E5-D3B4-D643-86E4-6D7852AF191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4D30C85B-0614-EE4D-88C0-2BAB3489D2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0EE424B-15D7-A04A-9FCE-A625EF2FC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C5D7257E-758E-2642-BC37-5B6AE8B238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0C44A9D-D26F-3444-AB9D-C423C1FA83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54382E37-ED85-C54C-AAE7-294821F8167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8C461A5-73BF-AF41-8BDE-6FC0A9E71D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9E03392-82AA-6D45-8BAF-8CE04019D79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199805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3E9167A5-D825-8C4C-BEC6-244E49142B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black">
          <a:xfrm>
            <a:off x="8270023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F0704B-5B6C-8A41-85CD-320B102ED3D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106A665-84FF-1644-804C-8165ECD207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915B410-D06C-CE45-B5CE-1F515BC3F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50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98688E0-A6AA-F840-AD39-A498D82A57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AAF1E6F-478E-5743-84DF-D2F72D437B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7DEDB8E4-D44D-E840-A3D4-04DA1AE5D15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FCCDD6D1-5175-7343-8133-78D8BCEC16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BB616E2-A148-1F44-9C48-B7D26F06C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7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Yellow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2598820"/>
            <a:ext cx="11658600" cy="785825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Add “thank you”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 err="1"/>
              <a:t>firstname.lastname@metrotransit.org</a:t>
            </a:r>
            <a:endParaRPr lang="en-US"/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021451-1323-8343-A27E-BAF75715C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532"/>
            <a:ext cx="12192000" cy="139773"/>
          </a:xfrm>
          <a:prstGeom prst="rect">
            <a:avLst/>
          </a:prstGeom>
        </p:spPr>
      </p:pic>
      <p:pic>
        <p:nvPicPr>
          <p:cNvPr id="12" name="Graphic 8" descr="Metro Mobility logo">
            <a:extLst>
              <a:ext uri="{FF2B5EF4-FFF2-40B4-BE49-F238E27FC236}">
                <a16:creationId xmlns:a16="http://schemas.microsoft.com/office/drawing/2014/main" id="{DAB54457-90A3-5F41-8042-288DC47F7F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696"/>
            <a:ext cx="6583017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-2"/>
            <a:ext cx="12192000" cy="431982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0560"/>
            <a:ext cx="10530840" cy="1088136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1FD358-6985-1D46-8FE0-BB33EA7ED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2D5B31A-21EB-4845-90AF-9B8BEA1444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1087" y="5902111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4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 column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1051560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6D62370-7B43-4149-8118-BF5049DA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4BAB7C2-51F8-4F4B-87A3-CEC87BF0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9749B1B-B866-2B49-B659-D3DF99F0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7FC32A-9FF6-0048-96C3-021FA4F89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2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484632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07480" y="2057400"/>
            <a:ext cx="4846320" cy="4114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E0B521-362E-8E42-9052-BA315AA83B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B1710F-86D3-3743-834F-C922FAE41D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07CF73-50F7-DE40-8F9C-0A227235ED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696046-5F11-9048-BDDF-59CFA68A6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503BB34-220D-5F48-9A75-9C9752418644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10512424" cy="3108960"/>
          </a:xfrm>
          <a:noFill/>
        </p:spPr>
        <p:txBody>
          <a:bodyPr lIns="0" rIns="0" numCol="2" spcCol="91440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53A20F-6CE1-E64B-B2F3-347F7F25CB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0161E-D7B9-C947-AF53-D379DCC6AD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267A9-22AE-BB46-9BC7-D6AC23A9E3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EA9BB-C186-8A4E-99DD-79BB7F44D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4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20C8BF-B321-DC4B-8445-98553B51201D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992AA05-4981-9349-A737-73F69064E58A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6504432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26C15-9F9E-AA4E-8B3C-485FDE19B4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24F1F-FCC0-9948-A2CD-F50B4CA1B2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42981-7BE7-6C4D-AA04-E6F213AAB7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D93717-6A1D-E24A-91F4-C6ACD461A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column stacke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4215384"/>
            <a:ext cx="10515600" cy="1828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070402"/>
            <a:ext cx="10515600" cy="1828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47318-B5FA-4445-B7A1-FD43F52379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96EDD6-9106-D745-923B-51DDED949E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D946222-5FAE-A048-B745-6393336E43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612B9D-4620-C343-ACB1-B2D38EE6E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2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Image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199" y="2086708"/>
            <a:ext cx="6236208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2086708"/>
            <a:ext cx="4535424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0BBFCD-235E-CC48-B20C-974D536D4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05B71CE-1FB3-5441-A779-929D1E7B86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5DB17DA-D682-3B4E-A0FC-515CE07440D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B537F8F4-454F-2647-98B8-FE6C9CF6133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44A55C3-164C-BE47-B58E-A8B841E34B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8AC9CD10-2FFB-BA4A-88F2-2456A24DEAD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552F817C-D73B-0C4B-A41E-88047BC4BE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D74917D1-B5B4-6345-AE79-FEDF502F85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B79E397-D832-824A-B5CB-400E15BEDE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CE26FC9-EDBF-F44C-B935-E1A9E8F9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2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97146A86-9F44-0143-A019-33CAB9F4355B}" type="datetime1">
              <a:rPr lang="en-US" smtClean="0"/>
              <a:t>9/1/2025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r>
              <a:rPr lang="en-US"/>
              <a:t>metrotransit.org/websiteurl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10396728" y="6356350"/>
            <a:ext cx="146266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5" r:id="rId2"/>
    <p:sldLayoutId id="2147483847" r:id="rId3"/>
    <p:sldLayoutId id="2147483848" r:id="rId4"/>
    <p:sldLayoutId id="2147483858" r:id="rId5"/>
    <p:sldLayoutId id="2147483860" r:id="rId6"/>
    <p:sldLayoutId id="2147483852" r:id="rId7"/>
    <p:sldLayoutId id="2147483826" r:id="rId8"/>
    <p:sldLayoutId id="2147483861" r:id="rId9"/>
    <p:sldLayoutId id="2147483862" r:id="rId10"/>
    <p:sldLayoutId id="2147483863" r:id="rId11"/>
    <p:sldLayoutId id="2147483864" r:id="rId12"/>
    <p:sldLayoutId id="2147483732" r:id="rId13"/>
    <p:sldLayoutId id="2147483733" r:id="rId14"/>
    <p:sldLayoutId id="2147483821" r:id="rId15"/>
    <p:sldLayoutId id="214748379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enorit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Tenorit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System Font Regular"/>
        <a:buChar char="–"/>
        <a:defRPr sz="2100" kern="1200">
          <a:solidFill>
            <a:schemeClr val="tx2"/>
          </a:solidFill>
          <a:latin typeface="Tenorit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32F616-EF4C-8844-8AE1-66EE0B845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Metro Mobility Program Overview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16AF3-2D63-7043-B862-239247E68B6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" y="5568474"/>
            <a:ext cx="11212022" cy="12895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Transportation Accessibility Advisory Committee, 09/03/2025</a:t>
            </a:r>
          </a:p>
          <a:p>
            <a:r>
              <a:rPr lang="en-US" dirty="0"/>
              <a:t>Julie Sellner, Metro Mobility Customer Service Manager, Julie.sellner@metc.state.mn.us </a:t>
            </a:r>
          </a:p>
          <a:p>
            <a:r>
              <a:rPr lang="en-US" dirty="0"/>
              <a:t>Cheryl Schmidt, Metro Mobility Customer Service Assistant Manager, Cheryl.Schmidt@metc.state.mn.us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Graphic 8" descr="Metro Mobility logo">
            <a:extLst>
              <a:ext uri="{FF2B5EF4-FFF2-40B4-BE49-F238E27FC236}">
                <a16:creationId xmlns:a16="http://schemas.microsoft.com/office/drawing/2014/main" id="{E5AE4C01-2FA4-6744-96B0-E67007AAB7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3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7C0BF0-E801-F027-6DEA-B05D586BC7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87066-1CBA-B880-A5F1-139F4D695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chemeClr val="tx2"/>
                </a:solidFill>
              </a:rPr>
              <a:t>On Board Time Performance - Comparative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62D1F-3637-DF3E-7012-3CABA9ACDBC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4D69224-BFAE-3C5C-0B63-B35243CDEB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99464889"/>
              </p:ext>
            </p:extLst>
          </p:nvPr>
        </p:nvGraphicFramePr>
        <p:xfrm>
          <a:off x="838199" y="2153264"/>
          <a:ext cx="10582274" cy="372642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697362">
                  <a:extLst>
                    <a:ext uri="{9D8B030D-6E8A-4147-A177-3AD203B41FA5}">
                      <a16:colId xmlns:a16="http://schemas.microsoft.com/office/drawing/2014/main" val="2261846770"/>
                    </a:ext>
                  </a:extLst>
                </a:gridCol>
                <a:gridCol w="2104104">
                  <a:extLst>
                    <a:ext uri="{9D8B030D-6E8A-4147-A177-3AD203B41FA5}">
                      <a16:colId xmlns:a16="http://schemas.microsoft.com/office/drawing/2014/main" val="1083757714"/>
                    </a:ext>
                  </a:extLst>
                </a:gridCol>
                <a:gridCol w="1868129">
                  <a:extLst>
                    <a:ext uri="{9D8B030D-6E8A-4147-A177-3AD203B41FA5}">
                      <a16:colId xmlns:a16="http://schemas.microsoft.com/office/drawing/2014/main" val="3352815309"/>
                    </a:ext>
                  </a:extLst>
                </a:gridCol>
                <a:gridCol w="1912679">
                  <a:extLst>
                    <a:ext uri="{9D8B030D-6E8A-4147-A177-3AD203B41FA5}">
                      <a16:colId xmlns:a16="http://schemas.microsoft.com/office/drawing/2014/main" val="1170340878"/>
                    </a:ext>
                  </a:extLst>
                </a:gridCol>
              </a:tblGrid>
              <a:tr h="62107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2025 YTD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FTA Threshold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2024 YTD OTP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2645347"/>
                  </a:ext>
                </a:extLst>
              </a:tr>
              <a:tr h="6210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Board Time Performance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97.2%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95.0%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96.1%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3930194"/>
                  </a:ext>
                </a:extLst>
              </a:tr>
              <a:tr h="6210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08548970"/>
                  </a:ext>
                </a:extLst>
              </a:tr>
              <a:tr h="6210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Trips within OBT Thresholds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1,037,932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1,014,584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1,026,841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3688394"/>
                  </a:ext>
                </a:extLst>
              </a:tr>
              <a:tr h="6210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Trips Exceeding OBT Thresholds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30,051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53,399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41,142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28001619"/>
                  </a:ext>
                </a:extLst>
              </a:tr>
              <a:tr h="62107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Additional 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23,348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11,091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752889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E0A188C-735C-975B-8253-FE9186E494ED}"/>
              </a:ext>
            </a:extLst>
          </p:cNvPr>
          <p:cNvSpPr txBox="1"/>
          <p:nvPr/>
        </p:nvSpPr>
        <p:spPr>
          <a:xfrm>
            <a:off x="1455173" y="5919019"/>
            <a:ext cx="9232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Our goal is not just to achieve FTA Threshold, 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but to continuously work to exceed On Board Time Performance expectations</a:t>
            </a:r>
          </a:p>
        </p:txBody>
      </p:sp>
    </p:spTree>
    <p:extLst>
      <p:ext uri="{BB962C8B-B14F-4D97-AF65-F5344CB8AC3E}">
        <p14:creationId xmlns:p14="http://schemas.microsoft.com/office/powerpoint/2010/main" val="4037832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1701-D392-371D-9548-E8BB13103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02D6-FB4F-0B53-EA78-A1D6D92D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ADA Trip Request Denials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D9442-9F25-C629-FE32-3B0EFB1831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8F0F13-FA83-7684-1DF5-1CC7A962B7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58952"/>
            <a:ext cx="10296526" cy="36560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= 0 total one-way denials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2024 = 111 total one-way denials (almost exclusively in January)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2023 = 10,726 total one-way denials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6E11AE-7A73-9F26-9749-778BA0E44E4C}"/>
              </a:ext>
            </a:extLst>
          </p:cNvPr>
          <p:cNvSpPr txBox="1"/>
          <p:nvPr/>
        </p:nvSpPr>
        <p:spPr>
          <a:xfrm>
            <a:off x="332604" y="5314860"/>
            <a:ext cx="11751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NOTE: The Americans with Disabilities Act (ADA) 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does not permit transit agencies to have any capacity constraints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in ADA paratransit. Capacity constraints are defined as any operational patterns or practices that significantly limit the availability of service to ADA paratransit eligible individuals</a:t>
            </a:r>
            <a:r>
              <a:rPr lang="en-US" sz="1800" dirty="0">
                <a:solidFill>
                  <a:schemeClr val="tx1"/>
                </a:solidFill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306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D5F70-0B19-6E2E-DF13-10821CE9A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B891-8247-D178-BD03-C91DF45B8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improve On Time Performance, On Board Time, and Appointment Times: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366D6-ECD7-7C22-D88F-CCB856FE0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1322"/>
            <a:ext cx="10515600" cy="4287078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Advance Real Time route optimization and scheduling Technology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Assist Reservationist for best possible trip scheduling solutions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Assists Dispatchers to improve and enhance routing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Assists Managers in operational management: real time performance tracking, fleet visibility, and staff communication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Working to implement Driver Mate to improve real time road conditions and communication for drivers</a:t>
            </a:r>
          </a:p>
          <a:p>
            <a:r>
              <a:rPr lang="en-US" dirty="0">
                <a:solidFill>
                  <a:schemeClr val="accent1"/>
                </a:solidFill>
              </a:rPr>
              <a:t>Operations: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Provider oversight on daily basis addressing operational issues as quickly as possible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Driver, Dispatcher and Reservations continued Training (monthly meeting &amp; one on one counseling/training)</a:t>
            </a:r>
          </a:p>
          <a:p>
            <a:r>
              <a:rPr lang="en-US" dirty="0">
                <a:solidFill>
                  <a:schemeClr val="accent1"/>
                </a:solidFill>
              </a:rPr>
              <a:t>Customer Service: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Each compliant is investigated (i.e. phone calls and/or video pulls) identifies staffing or equipment issues swiftly. The identified issue is addressed with counseling/ training/ or equipment repair prior to complaint being closed.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Exception Reports – analysis the by hour of day, by day of week, and by specific customers to identify any patterns and / or practices of failure, identify opportunities for systemic improvement.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EA9F1-1E45-3896-2D1B-DB5352341D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32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2D26-A5B2-738A-8518-80031F943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727587"/>
          </a:xfrm>
        </p:spPr>
        <p:txBody>
          <a:bodyPr>
            <a:normAutofit fontScale="90000"/>
          </a:bodyPr>
          <a:lstStyle/>
          <a:p>
            <a:r>
              <a:rPr lang="en-US" dirty="0"/>
              <a:t>Member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A2E45-518C-8359-6622-F88A73A5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497"/>
            <a:ext cx="10596716" cy="493579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Question from last meeting: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What is MMSC doing to improve performance?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Please see previous slide for an overview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Why is Non-ADA OBT better? 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Non-ADA trips are longer trips (greater distance) which allows greater OBT.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ADA (most of the shorter trips) have less OBT allowed and represent a majority of the trips scheduled. 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If Electronic reader on the vehicle or the card is not working properly, does MMSC collect fares from clients?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No, if equipment or card failure, we do not go after collection of fares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Demand Data Tracking - are other areas also tracked for the Metro Mobility Service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Yes. To name a few: Operational Productivity, Slack Time, Non-Escorts, Collisions/Incidents, Safety Issues, No Shows, Missed Trips, Trip Counts, Eligibility, Vehicle Maintenance, service hours and mileage, NTD data, etc.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Going forward, the major Key Performance Indicators will be provided for TAAC review</a:t>
            </a:r>
          </a:p>
          <a:p>
            <a:r>
              <a:rPr lang="en-US" dirty="0">
                <a:solidFill>
                  <a:schemeClr val="accent1"/>
                </a:solidFill>
              </a:rPr>
              <a:t>Other 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CE54C-6209-21EB-2C07-9A332AEA7F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5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br>
              <a:rPr lang="en-US"/>
            </a:br>
            <a:r>
              <a:rPr lang="en-US"/>
              <a:t>Thank you!</a:t>
            </a:r>
          </a:p>
        </p:txBody>
      </p:sp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70913D66-2695-BF4F-A564-ED9C877F04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5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216025"/>
          </a:xfrm>
        </p:spPr>
        <p:txBody>
          <a:bodyPr/>
          <a:lstStyle/>
          <a:p>
            <a:r>
              <a:rPr lang="en-US"/>
              <a:t>Key Service Performance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5E0EA-716D-5647-A420-A52E5098C4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396728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BB0365FC-BD43-E013-ED4C-F3289E9A2FE0}"/>
              </a:ext>
            </a:extLst>
          </p:cNvPr>
          <p:cNvSpPr txBox="1">
            <a:spLocks/>
          </p:cNvSpPr>
          <p:nvPr/>
        </p:nvSpPr>
        <p:spPr>
          <a:xfrm>
            <a:off x="585227" y="1952973"/>
            <a:ext cx="6385844" cy="36907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System Font Regular"/>
              <a:buChar char="–"/>
              <a:defRPr sz="21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On-Time Performance (OTP):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 within 30-minutes of the negotiated pick-up time. 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Appointment Time (APPT):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arrived no later than the negotiated appointment time and no earlier than 30 minutes early* to the scheduled appointment time. (*effective 1/1/2024)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On-Board Time (OBT): </a:t>
            </a:r>
            <a:r>
              <a:rPr lang="en-US" sz="1800" kern="0">
                <a:solidFill>
                  <a:schemeClr val="tx1"/>
                </a:solidFill>
              </a:rPr>
              <a:t>Percentage of trips that did not exceed the calculated maximum on board time.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Capacity Denials</a:t>
            </a:r>
            <a:r>
              <a:rPr lang="en-US" sz="1800" kern="0">
                <a:solidFill>
                  <a:schemeClr val="tx1"/>
                </a:solidFill>
              </a:rPr>
              <a:t>: Count of requested trips that were unable to be performed due to system capacity constraints.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6CEFB-5F12-D536-C7C9-D295BA9F1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28060"/>
              </p:ext>
            </p:extLst>
          </p:nvPr>
        </p:nvGraphicFramePr>
        <p:xfrm>
          <a:off x="7196226" y="1952973"/>
          <a:ext cx="4663170" cy="335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655">
                  <a:extLst>
                    <a:ext uri="{9D8B030D-6E8A-4147-A177-3AD203B41FA5}">
                      <a16:colId xmlns:a16="http://schemas.microsoft.com/office/drawing/2014/main" val="2663592423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194215380"/>
                    </a:ext>
                  </a:extLst>
                </a:gridCol>
                <a:gridCol w="984140">
                  <a:extLst>
                    <a:ext uri="{9D8B030D-6E8A-4147-A177-3AD203B41FA5}">
                      <a16:colId xmlns:a16="http://schemas.microsoft.com/office/drawing/2014/main" val="2593191620"/>
                    </a:ext>
                  </a:extLst>
                </a:gridCol>
              </a:tblGrid>
              <a:tr h="4750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“ADA”</a:t>
                      </a:r>
                    </a:p>
                    <a:p>
                      <a:pPr algn="ctr"/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“Non-ADA”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41679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OTP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</a:t>
                      </a:r>
                    </a:p>
                    <a:p>
                      <a:r>
                        <a:rPr lang="en-US" dirty="0"/>
                        <a:t>(contract min. 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87543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APPT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  <a:p>
                      <a:r>
                        <a:rPr lang="en-US" dirty="0"/>
                        <a:t>(contract min. 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1334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/>
                        <a:t>OBT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100%</a:t>
                      </a:r>
                    </a:p>
                    <a:p>
                      <a:r>
                        <a:rPr lang="en-US"/>
                        <a:t>(contract min. 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56316"/>
                  </a:ext>
                </a:extLst>
              </a:tr>
              <a:tr h="475005">
                <a:tc>
                  <a:txBody>
                    <a:bodyPr/>
                    <a:lstStyle/>
                    <a:p>
                      <a:r>
                        <a:rPr lang="en-US"/>
                        <a:t>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867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E2CD2B0-E2DB-ACB6-B718-04DA86BCE2FF}"/>
              </a:ext>
            </a:extLst>
          </p:cNvPr>
          <p:cNvSpPr txBox="1"/>
          <p:nvPr/>
        </p:nvSpPr>
        <p:spPr>
          <a:xfrm>
            <a:off x="332604" y="5756185"/>
            <a:ext cx="11751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NOTE: The Americans with Disabilities Act (ADA) 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does not permit transit agencies to have any capacity constraints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in ADA paratransit. Capacity constraints are defined as any operational patterns or practices that significantly limit the availability of service to ADA paratransit eligible individuals</a:t>
            </a:r>
            <a:r>
              <a:rPr lang="en-US" sz="1800" dirty="0">
                <a:solidFill>
                  <a:schemeClr val="tx1"/>
                </a:solidFill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1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BB53-24B5-5DF7-4CAB-3211256D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On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ED456-1DC1-9D94-7DF7-A02D2150B1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FAB977-07CE-6F24-4194-C5C41AE306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7296617"/>
              </p:ext>
            </p:extLst>
          </p:nvPr>
        </p:nvGraphicFramePr>
        <p:xfrm>
          <a:off x="1292942" y="1946788"/>
          <a:ext cx="9606115" cy="390340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529781">
                  <a:extLst>
                    <a:ext uri="{9D8B030D-6E8A-4147-A177-3AD203B41FA5}">
                      <a16:colId xmlns:a16="http://schemas.microsoft.com/office/drawing/2014/main" val="2628878237"/>
                    </a:ext>
                  </a:extLst>
                </a:gridCol>
                <a:gridCol w="2025445">
                  <a:extLst>
                    <a:ext uri="{9D8B030D-6E8A-4147-A177-3AD203B41FA5}">
                      <a16:colId xmlns:a16="http://schemas.microsoft.com/office/drawing/2014/main" val="120750614"/>
                    </a:ext>
                  </a:extLst>
                </a:gridCol>
                <a:gridCol w="2288118">
                  <a:extLst>
                    <a:ext uri="{9D8B030D-6E8A-4147-A177-3AD203B41FA5}">
                      <a16:colId xmlns:a16="http://schemas.microsoft.com/office/drawing/2014/main" val="1083203648"/>
                    </a:ext>
                  </a:extLst>
                </a:gridCol>
                <a:gridCol w="1762771">
                  <a:extLst>
                    <a:ext uri="{9D8B030D-6E8A-4147-A177-3AD203B41FA5}">
                      <a16:colId xmlns:a16="http://schemas.microsoft.com/office/drawing/2014/main" val="1577304155"/>
                    </a:ext>
                  </a:extLst>
                </a:gridCol>
              </a:tblGrid>
              <a:tr h="78068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8555226"/>
                  </a:ext>
                </a:extLst>
              </a:tr>
              <a:tr h="78068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Time Performance: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93.3%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3710134"/>
                  </a:ext>
                </a:extLst>
              </a:tr>
              <a:tr h="78068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767,063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300,920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29558292"/>
                  </a:ext>
                </a:extLst>
              </a:tr>
              <a:tr h="78068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Time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717,298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280,785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997,980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3452948"/>
                  </a:ext>
                </a:extLst>
              </a:tr>
              <a:tr h="780681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49,765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20,135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70,003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304014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8E538EB-A2FD-EDCB-76C3-81BCF9564C76}"/>
              </a:ext>
            </a:extLst>
          </p:cNvPr>
          <p:cNvSpPr txBox="1"/>
          <p:nvPr/>
        </p:nvSpPr>
        <p:spPr>
          <a:xfrm>
            <a:off x="1936955" y="585019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FTA Threshold = 90%</a:t>
            </a:r>
          </a:p>
        </p:txBody>
      </p:sp>
    </p:spTree>
    <p:extLst>
      <p:ext uri="{BB962C8B-B14F-4D97-AF65-F5344CB8AC3E}">
        <p14:creationId xmlns:p14="http://schemas.microsoft.com/office/powerpoint/2010/main" val="392858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087323-F9A3-ED8B-78B1-6B57D88F2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B2D5-59C6-C1CF-3BC1-84810C75E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>
                <a:solidFill>
                  <a:schemeClr val="tx2"/>
                </a:solidFill>
              </a:rPr>
              <a:t>On Time Performance – Late Trips in Detail: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34DD1-0476-8E0E-F1EF-3D24189548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8BD26E0-44DF-6DE5-2DF4-505F3E50EDC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355286"/>
              </p:ext>
            </p:extLst>
          </p:nvPr>
        </p:nvGraphicFramePr>
        <p:xfrm>
          <a:off x="658763" y="1932207"/>
          <a:ext cx="3578940" cy="1371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182760">
                  <a:extLst>
                    <a:ext uri="{9D8B030D-6E8A-4147-A177-3AD203B41FA5}">
                      <a16:colId xmlns:a16="http://schemas.microsoft.com/office/drawing/2014/main" val="1185850862"/>
                    </a:ext>
                  </a:extLst>
                </a:gridCol>
                <a:gridCol w="1396180">
                  <a:extLst>
                    <a:ext uri="{9D8B030D-6E8A-4147-A177-3AD203B41FA5}">
                      <a16:colId xmlns:a16="http://schemas.microsoft.com/office/drawing/2014/main" val="269838192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Total Trips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02030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On Time Performance: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93.4%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505363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Total Trips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1,067,983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00917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On Time Trips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997,980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65474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u="none" strike="noStrike">
                          <a:effectLst/>
                        </a:rPr>
                        <a:t>Late Trips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800" u="none" strike="noStrike" dirty="0">
                          <a:effectLst/>
                        </a:rPr>
                        <a:t>70,003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56006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60B23C7-DF15-A080-0F79-80010A748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020724"/>
              </p:ext>
            </p:extLst>
          </p:nvPr>
        </p:nvGraphicFramePr>
        <p:xfrm>
          <a:off x="658763" y="3410389"/>
          <a:ext cx="10761711" cy="290034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98045">
                  <a:extLst>
                    <a:ext uri="{9D8B030D-6E8A-4147-A177-3AD203B41FA5}">
                      <a16:colId xmlns:a16="http://schemas.microsoft.com/office/drawing/2014/main" val="3126611733"/>
                    </a:ext>
                  </a:extLst>
                </a:gridCol>
                <a:gridCol w="768694">
                  <a:extLst>
                    <a:ext uri="{9D8B030D-6E8A-4147-A177-3AD203B41FA5}">
                      <a16:colId xmlns:a16="http://schemas.microsoft.com/office/drawing/2014/main" val="3592268838"/>
                    </a:ext>
                  </a:extLst>
                </a:gridCol>
                <a:gridCol w="1660378">
                  <a:extLst>
                    <a:ext uri="{9D8B030D-6E8A-4147-A177-3AD203B41FA5}">
                      <a16:colId xmlns:a16="http://schemas.microsoft.com/office/drawing/2014/main" val="850550989"/>
                    </a:ext>
                  </a:extLst>
                </a:gridCol>
                <a:gridCol w="338225">
                  <a:extLst>
                    <a:ext uri="{9D8B030D-6E8A-4147-A177-3AD203B41FA5}">
                      <a16:colId xmlns:a16="http://schemas.microsoft.com/office/drawing/2014/main" val="2671228283"/>
                    </a:ext>
                  </a:extLst>
                </a:gridCol>
                <a:gridCol w="3167018">
                  <a:extLst>
                    <a:ext uri="{9D8B030D-6E8A-4147-A177-3AD203B41FA5}">
                      <a16:colId xmlns:a16="http://schemas.microsoft.com/office/drawing/2014/main" val="2922028164"/>
                    </a:ext>
                  </a:extLst>
                </a:gridCol>
                <a:gridCol w="768694">
                  <a:extLst>
                    <a:ext uri="{9D8B030D-6E8A-4147-A177-3AD203B41FA5}">
                      <a16:colId xmlns:a16="http://schemas.microsoft.com/office/drawing/2014/main" val="3798405467"/>
                    </a:ext>
                  </a:extLst>
                </a:gridCol>
                <a:gridCol w="1260657">
                  <a:extLst>
                    <a:ext uri="{9D8B030D-6E8A-4147-A177-3AD203B41FA5}">
                      <a16:colId xmlns:a16="http://schemas.microsoft.com/office/drawing/2014/main" val="3728237967"/>
                    </a:ext>
                  </a:extLst>
                </a:gridCol>
              </a:tblGrid>
              <a:tr h="368122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b="1" u="none" strike="noStrike" dirty="0">
                          <a:effectLst/>
                        </a:rPr>
                        <a:t>Trips on time: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Trips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3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Late Trips: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3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Trips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09873775"/>
                  </a:ext>
                </a:extLst>
              </a:tr>
              <a:tr h="36812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0 to 5 - In Window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306,953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&lt;5 - Past Window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26,164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3692561"/>
                  </a:ext>
                </a:extLst>
              </a:tr>
              <a:tr h="368122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5 to 10 - In Window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211,686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5 to 10 - Past Window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17,136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36636323"/>
                  </a:ext>
                </a:extLst>
              </a:tr>
              <a:tr h="52986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10 to 20 - In Window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303,967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10 to 20 - Past Window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16,264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7704765"/>
                  </a:ext>
                </a:extLst>
              </a:tr>
              <a:tr h="52986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20 to 30 - In Window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175,374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 to 30 - Past Window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5,873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06866352"/>
                  </a:ext>
                </a:extLst>
              </a:tr>
              <a:tr h="368122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&gt;30 - Past Window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4,566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4476693"/>
                  </a:ext>
                </a:extLst>
              </a:tr>
              <a:tr h="368122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997,980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   70,003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852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29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D835E-F0E0-5E3B-9479-A02FC28E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780AE-3AA7-36F7-1ED1-FD863DAFB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             </a:t>
            </a:r>
            <a:r>
              <a:rPr lang="en-US" dirty="0">
                <a:solidFill>
                  <a:schemeClr val="tx2"/>
                </a:solidFill>
              </a:rPr>
              <a:t>On Time Performance – Comparative: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3B7D6-054F-7833-9505-303FFEBE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7AD2360-8ECA-F865-6F0B-0D6E1EC236F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5108891"/>
              </p:ext>
            </p:extLst>
          </p:nvPr>
        </p:nvGraphicFramePr>
        <p:xfrm>
          <a:off x="1376515" y="2005779"/>
          <a:ext cx="9232492" cy="358877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079521">
                  <a:extLst>
                    <a:ext uri="{9D8B030D-6E8A-4147-A177-3AD203B41FA5}">
                      <a16:colId xmlns:a16="http://schemas.microsoft.com/office/drawing/2014/main" val="1611272908"/>
                    </a:ext>
                  </a:extLst>
                </a:gridCol>
                <a:gridCol w="1928048">
                  <a:extLst>
                    <a:ext uri="{9D8B030D-6E8A-4147-A177-3AD203B41FA5}">
                      <a16:colId xmlns:a16="http://schemas.microsoft.com/office/drawing/2014/main" val="1659662820"/>
                    </a:ext>
                  </a:extLst>
                </a:gridCol>
                <a:gridCol w="2356503">
                  <a:extLst>
                    <a:ext uri="{9D8B030D-6E8A-4147-A177-3AD203B41FA5}">
                      <a16:colId xmlns:a16="http://schemas.microsoft.com/office/drawing/2014/main" val="301701315"/>
                    </a:ext>
                  </a:extLst>
                </a:gridCol>
                <a:gridCol w="1868420">
                  <a:extLst>
                    <a:ext uri="{9D8B030D-6E8A-4147-A177-3AD203B41FA5}">
                      <a16:colId xmlns:a16="http://schemas.microsoft.com/office/drawing/2014/main" val="1755961144"/>
                    </a:ext>
                  </a:extLst>
                </a:gridCol>
              </a:tblGrid>
              <a:tr h="59812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2025 YTD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FTA Threshold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2024 YTD OTP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53531881"/>
                  </a:ext>
                </a:extLst>
              </a:tr>
              <a:tr h="5981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Time Performance: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93.4%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90.0%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91.8%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11886264"/>
                  </a:ext>
                </a:extLst>
              </a:tr>
              <a:tr h="5981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1,067,983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75816521"/>
                  </a:ext>
                </a:extLst>
              </a:tr>
              <a:tr h="5981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Time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997,980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961,185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980,286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2975830"/>
                  </a:ext>
                </a:extLst>
              </a:tr>
              <a:tr h="5981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70,003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106,798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87,697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58648208"/>
                  </a:ext>
                </a:extLst>
              </a:tr>
              <a:tr h="598129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Additional 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36,795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17,694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2680689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372526A-A458-3F21-3A61-36B81D1F246C}"/>
              </a:ext>
            </a:extLst>
          </p:cNvPr>
          <p:cNvSpPr txBox="1"/>
          <p:nvPr/>
        </p:nvSpPr>
        <p:spPr>
          <a:xfrm>
            <a:off x="365940" y="5679242"/>
            <a:ext cx="115267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>
                <a:solidFill>
                  <a:srgbClr val="FF0000"/>
                </a:solidFill>
              </a:rPr>
              <a:t>Our goal is not just to achieve FTA Threshold, but to continuously work to exceed OTP expectations.</a:t>
            </a:r>
          </a:p>
          <a:p>
            <a:pPr algn="ctr"/>
            <a:r>
              <a:rPr lang="en-US" sz="1900" dirty="0">
                <a:solidFill>
                  <a:srgbClr val="FF0000"/>
                </a:solidFill>
              </a:rPr>
              <a:t>Contracts include language of a stretch goal of 93% to incentivize performance that exceeds Federal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358546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88709-FF0B-A022-0E7F-A30967F7A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BB83D-9293-7B77-A48B-7FD14963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                       </a:t>
            </a:r>
            <a:r>
              <a:rPr lang="en-US" dirty="0">
                <a:solidFill>
                  <a:schemeClr val="tx2"/>
                </a:solidFill>
              </a:rPr>
              <a:t>Appointment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7B0E1-8AAE-C900-189A-D060B3D6DF4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F2CCE8D-457E-6A52-C6A2-22C37C4000F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51916484"/>
              </p:ext>
            </p:extLst>
          </p:nvPr>
        </p:nvGraphicFramePr>
        <p:xfrm>
          <a:off x="1081548" y="2320413"/>
          <a:ext cx="10338925" cy="339212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647187">
                  <a:extLst>
                    <a:ext uri="{9D8B030D-6E8A-4147-A177-3AD203B41FA5}">
                      <a16:colId xmlns:a16="http://schemas.microsoft.com/office/drawing/2014/main" val="1984375145"/>
                    </a:ext>
                  </a:extLst>
                </a:gridCol>
                <a:gridCol w="1897246">
                  <a:extLst>
                    <a:ext uri="{9D8B030D-6E8A-4147-A177-3AD203B41FA5}">
                      <a16:colId xmlns:a16="http://schemas.microsoft.com/office/drawing/2014/main" val="171922273"/>
                    </a:ext>
                  </a:extLst>
                </a:gridCol>
                <a:gridCol w="1897246">
                  <a:extLst>
                    <a:ext uri="{9D8B030D-6E8A-4147-A177-3AD203B41FA5}">
                      <a16:colId xmlns:a16="http://schemas.microsoft.com/office/drawing/2014/main" val="1767505641"/>
                    </a:ext>
                  </a:extLst>
                </a:gridCol>
                <a:gridCol w="1897246">
                  <a:extLst>
                    <a:ext uri="{9D8B030D-6E8A-4147-A177-3AD203B41FA5}">
                      <a16:colId xmlns:a16="http://schemas.microsoft.com/office/drawing/2014/main" val="743654084"/>
                    </a:ext>
                  </a:extLst>
                </a:gridCol>
              </a:tblGrid>
              <a:tr h="127204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9698965"/>
                  </a:ext>
                </a:extLst>
              </a:tr>
              <a:tr h="848033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Appointment On Time Performance: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54924270"/>
                  </a:ext>
                </a:extLst>
              </a:tr>
              <a:tr h="4240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237,639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93,238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330,877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2915560"/>
                  </a:ext>
                </a:extLst>
              </a:tr>
              <a:tr h="4240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Early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2,393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3,334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3924985"/>
                  </a:ext>
                </a:extLst>
              </a:tr>
              <a:tr h="42401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13,998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5,502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19,500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6480744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5CBBA79-A414-A477-85A9-52F5F482E6B5}"/>
              </a:ext>
            </a:extLst>
          </p:cNvPr>
          <p:cNvSpPr txBox="1"/>
          <p:nvPr/>
        </p:nvSpPr>
        <p:spPr>
          <a:xfrm>
            <a:off x="1936955" y="585019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FTA Threshold = 90%</a:t>
            </a:r>
          </a:p>
        </p:txBody>
      </p:sp>
    </p:spTree>
    <p:extLst>
      <p:ext uri="{BB962C8B-B14F-4D97-AF65-F5344CB8AC3E}">
        <p14:creationId xmlns:p14="http://schemas.microsoft.com/office/powerpoint/2010/main" val="72963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E7613-F573-F755-541C-DF4C61077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515C-1C93-899E-D243-0ACA3F2D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                       </a:t>
            </a:r>
            <a:r>
              <a:rPr lang="en-US" dirty="0">
                <a:solidFill>
                  <a:schemeClr val="tx2"/>
                </a:solidFill>
              </a:rPr>
              <a:t>Appointment Time Performance – Detail: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6E79E-D2AB-5ACE-1D33-EA988025EE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71DE52F-566C-DD2B-E5A1-5B1530D0232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2969524"/>
              </p:ext>
            </p:extLst>
          </p:nvPr>
        </p:nvGraphicFramePr>
        <p:xfrm>
          <a:off x="4165188" y="1804987"/>
          <a:ext cx="3645311" cy="15240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41769">
                  <a:extLst>
                    <a:ext uri="{9D8B030D-6E8A-4147-A177-3AD203B41FA5}">
                      <a16:colId xmlns:a16="http://schemas.microsoft.com/office/drawing/2014/main" val="1696743029"/>
                    </a:ext>
                  </a:extLst>
                </a:gridCol>
                <a:gridCol w="1403542">
                  <a:extLst>
                    <a:ext uri="{9D8B030D-6E8A-4147-A177-3AD203B41FA5}">
                      <a16:colId xmlns:a16="http://schemas.microsoft.com/office/drawing/2014/main" val="302107501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Total Trips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62459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Appointment OTP: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93.1%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4897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u="none" strike="noStrike" dirty="0">
                          <a:effectLst/>
                        </a:rPr>
                        <a:t>Total Trips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330,877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91102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Early Trips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3,334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966728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u="none" strike="noStrike">
                          <a:effectLst/>
                        </a:rPr>
                        <a:t>Late Trips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u="none" strike="noStrike" dirty="0">
                          <a:effectLst/>
                        </a:rPr>
                        <a:t>19,500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834625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C1D155E-0D40-4DF0-7F70-CB6B715A6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03927"/>
              </p:ext>
            </p:extLst>
          </p:nvPr>
        </p:nvGraphicFramePr>
        <p:xfrm>
          <a:off x="838199" y="3429000"/>
          <a:ext cx="5149645" cy="292735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30161">
                  <a:extLst>
                    <a:ext uri="{9D8B030D-6E8A-4147-A177-3AD203B41FA5}">
                      <a16:colId xmlns:a16="http://schemas.microsoft.com/office/drawing/2014/main" val="1222830539"/>
                    </a:ext>
                  </a:extLst>
                </a:gridCol>
                <a:gridCol w="1297548">
                  <a:extLst>
                    <a:ext uri="{9D8B030D-6E8A-4147-A177-3AD203B41FA5}">
                      <a16:colId xmlns:a16="http://schemas.microsoft.com/office/drawing/2014/main" val="196925520"/>
                    </a:ext>
                  </a:extLst>
                </a:gridCol>
                <a:gridCol w="1621936">
                  <a:extLst>
                    <a:ext uri="{9D8B030D-6E8A-4147-A177-3AD203B41FA5}">
                      <a16:colId xmlns:a16="http://schemas.microsoft.com/office/drawing/2014/main" val="3332157540"/>
                    </a:ext>
                  </a:extLst>
                </a:gridCol>
              </a:tblGrid>
              <a:tr h="418193">
                <a:tc gridSpan="2"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Appt Dropoff  Early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9416166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&gt;90 - Early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                    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49174852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75 to 90 - Early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           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9248190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60 to 75 - Early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        66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09624507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45 to 60 - Early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1,020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469346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30 to 45 - Early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67%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2,242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3500943"/>
                  </a:ext>
                </a:extLst>
              </a:tr>
              <a:tr h="4181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3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Total Early Trips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         3,334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71932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2F803B-D7F1-6838-EFBC-E0276FBD4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164758"/>
              </p:ext>
            </p:extLst>
          </p:nvPr>
        </p:nvGraphicFramePr>
        <p:xfrm>
          <a:off x="6204157" y="3428999"/>
          <a:ext cx="4984953" cy="293951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07424">
                  <a:extLst>
                    <a:ext uri="{9D8B030D-6E8A-4147-A177-3AD203B41FA5}">
                      <a16:colId xmlns:a16="http://schemas.microsoft.com/office/drawing/2014/main" val="3494801600"/>
                    </a:ext>
                  </a:extLst>
                </a:gridCol>
                <a:gridCol w="933272">
                  <a:extLst>
                    <a:ext uri="{9D8B030D-6E8A-4147-A177-3AD203B41FA5}">
                      <a16:colId xmlns:a16="http://schemas.microsoft.com/office/drawing/2014/main" val="3393304694"/>
                    </a:ext>
                  </a:extLst>
                </a:gridCol>
                <a:gridCol w="1344257">
                  <a:extLst>
                    <a:ext uri="{9D8B030D-6E8A-4147-A177-3AD203B41FA5}">
                      <a16:colId xmlns:a16="http://schemas.microsoft.com/office/drawing/2014/main" val="27227973"/>
                    </a:ext>
                  </a:extLst>
                </a:gridCol>
              </a:tblGrid>
              <a:tr h="379191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Late Appt Trips: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1004153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&lt;+5 -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4,880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1546940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+5 to +10 -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5,259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5184543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+10 to +15 -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3,536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9759860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+15 to +20 -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         2,246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6853069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+20 to +30 -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2,155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2336865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&gt;+30 - Late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         1,425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5929807"/>
                  </a:ext>
                </a:extLst>
              </a:tr>
              <a:tr h="3640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3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Total Late Appt Trips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ptos Narrow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      19,500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22586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62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3F2EE-7059-C561-75DE-FD05F080E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CC3E1-86B3-CBE9-154F-8C0214295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dirty="0">
                <a:solidFill>
                  <a:schemeClr val="tx2"/>
                </a:solidFill>
              </a:rPr>
              <a:t>Appointment Time Performance - Comparative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A30E3-B5D1-2170-0727-06BAC100E55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919B5F3-7414-4342-FE9E-A139755CCEF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2491271"/>
              </p:ext>
            </p:extLst>
          </p:nvPr>
        </p:nvGraphicFramePr>
        <p:xfrm>
          <a:off x="838199" y="2015613"/>
          <a:ext cx="10582273" cy="390340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352511">
                  <a:extLst>
                    <a:ext uri="{9D8B030D-6E8A-4147-A177-3AD203B41FA5}">
                      <a16:colId xmlns:a16="http://schemas.microsoft.com/office/drawing/2014/main" val="3598308878"/>
                    </a:ext>
                  </a:extLst>
                </a:gridCol>
                <a:gridCol w="2098964">
                  <a:extLst>
                    <a:ext uri="{9D8B030D-6E8A-4147-A177-3AD203B41FA5}">
                      <a16:colId xmlns:a16="http://schemas.microsoft.com/office/drawing/2014/main" val="172973195"/>
                    </a:ext>
                  </a:extLst>
                </a:gridCol>
                <a:gridCol w="2565399">
                  <a:extLst>
                    <a:ext uri="{9D8B030D-6E8A-4147-A177-3AD203B41FA5}">
                      <a16:colId xmlns:a16="http://schemas.microsoft.com/office/drawing/2014/main" val="867706416"/>
                    </a:ext>
                  </a:extLst>
                </a:gridCol>
                <a:gridCol w="2565399">
                  <a:extLst>
                    <a:ext uri="{9D8B030D-6E8A-4147-A177-3AD203B41FA5}">
                      <a16:colId xmlns:a16="http://schemas.microsoft.com/office/drawing/2014/main" val="157604354"/>
                    </a:ext>
                  </a:extLst>
                </a:gridCol>
              </a:tblGrid>
              <a:tr h="65056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2025 YTD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FTA Threshold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2024 YTD Appt OTP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00036097"/>
                  </a:ext>
                </a:extLst>
              </a:tr>
              <a:tr h="65056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Appointment OTP: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93.1%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90.0%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88.5%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3930973"/>
                  </a:ext>
                </a:extLst>
              </a:tr>
              <a:tr h="65056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330,877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330,877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330,877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5283235"/>
                  </a:ext>
                </a:extLst>
              </a:tr>
              <a:tr h="65056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Early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3,334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9427249"/>
                  </a:ext>
                </a:extLst>
              </a:tr>
              <a:tr h="65056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19,500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2215951"/>
                  </a:ext>
                </a:extLst>
              </a:tr>
              <a:tr h="650568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Total Early + Late Trips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22,834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33,088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38,004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8996744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1726FC0-0A5E-8B76-7147-E970A9D87CD5}"/>
              </a:ext>
            </a:extLst>
          </p:cNvPr>
          <p:cNvSpPr txBox="1"/>
          <p:nvPr/>
        </p:nvSpPr>
        <p:spPr>
          <a:xfrm>
            <a:off x="1455173" y="5919019"/>
            <a:ext cx="9232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Our goal is not just to achieve FTA Threshold, 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but to continuously work to exceed Appointment On Time Performance expectations</a:t>
            </a:r>
          </a:p>
        </p:txBody>
      </p:sp>
    </p:spTree>
    <p:extLst>
      <p:ext uri="{BB962C8B-B14F-4D97-AF65-F5344CB8AC3E}">
        <p14:creationId xmlns:p14="http://schemas.microsoft.com/office/powerpoint/2010/main" val="3155524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36E43-FAD0-A9F9-193B-178373156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FB17-4CB6-A2AB-D1B8-1B73380B7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</a:t>
            </a:r>
            <a:r>
              <a:rPr lang="en-US" dirty="0">
                <a:solidFill>
                  <a:schemeClr val="tx2"/>
                </a:solidFill>
              </a:rPr>
              <a:t>On Board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4D25DA-2482-6C26-D3FE-60B1BE7406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9EB0CE0-1EA7-6C30-2C62-432C6E4B071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2045024"/>
              </p:ext>
            </p:extLst>
          </p:nvPr>
        </p:nvGraphicFramePr>
        <p:xfrm>
          <a:off x="838199" y="2271252"/>
          <a:ext cx="10582275" cy="35297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756569">
                  <a:extLst>
                    <a:ext uri="{9D8B030D-6E8A-4147-A177-3AD203B41FA5}">
                      <a16:colId xmlns:a16="http://schemas.microsoft.com/office/drawing/2014/main" val="2385992281"/>
                    </a:ext>
                  </a:extLst>
                </a:gridCol>
                <a:gridCol w="1941902">
                  <a:extLst>
                    <a:ext uri="{9D8B030D-6E8A-4147-A177-3AD203B41FA5}">
                      <a16:colId xmlns:a16="http://schemas.microsoft.com/office/drawing/2014/main" val="1428299839"/>
                    </a:ext>
                  </a:extLst>
                </a:gridCol>
                <a:gridCol w="1941902">
                  <a:extLst>
                    <a:ext uri="{9D8B030D-6E8A-4147-A177-3AD203B41FA5}">
                      <a16:colId xmlns:a16="http://schemas.microsoft.com/office/drawing/2014/main" val="1780342027"/>
                    </a:ext>
                  </a:extLst>
                </a:gridCol>
                <a:gridCol w="1941902">
                  <a:extLst>
                    <a:ext uri="{9D8B030D-6E8A-4147-A177-3AD203B41FA5}">
                      <a16:colId xmlns:a16="http://schemas.microsoft.com/office/drawing/2014/main" val="591737520"/>
                    </a:ext>
                  </a:extLst>
                </a:gridCol>
              </a:tblGrid>
              <a:tr h="70595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6729200"/>
                  </a:ext>
                </a:extLst>
              </a:tr>
              <a:tr h="70595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On Board Time Performance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96.8%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98.2%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97.2%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6299223"/>
                  </a:ext>
                </a:extLst>
              </a:tr>
              <a:tr h="70595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767,063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300,920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1,067,983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57631794"/>
                  </a:ext>
                </a:extLst>
              </a:tr>
              <a:tr h="70595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Trips within OBT Thresholds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742,320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295,386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1,037,932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782320"/>
                  </a:ext>
                </a:extLst>
              </a:tr>
              <a:tr h="705956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Trips Exceeding OBT Thresholds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24,743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>
                          <a:effectLst/>
                        </a:rPr>
                        <a:t>5,534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400" u="none" strike="noStrike" dirty="0">
                          <a:effectLst/>
                        </a:rPr>
                        <a:t>30,051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457086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295532-AAC6-F629-A435-56AB5B6A15E0}"/>
              </a:ext>
            </a:extLst>
          </p:cNvPr>
          <p:cNvSpPr txBox="1"/>
          <p:nvPr/>
        </p:nvSpPr>
        <p:spPr>
          <a:xfrm>
            <a:off x="1936955" y="585019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FTA Threshold = 95%</a:t>
            </a:r>
          </a:p>
        </p:txBody>
      </p:sp>
    </p:spTree>
    <p:extLst>
      <p:ext uri="{BB962C8B-B14F-4D97-AF65-F5344CB8AC3E}">
        <p14:creationId xmlns:p14="http://schemas.microsoft.com/office/powerpoint/2010/main" val="239190154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 Transit">
  <a:themeElements>
    <a:clrScheme name="Metro Transit 1">
      <a:dk1>
        <a:srgbClr val="0053A0"/>
      </a:dk1>
      <a:lt1>
        <a:srgbClr val="FFFFFF"/>
      </a:lt1>
      <a:dk2>
        <a:srgbClr val="000000"/>
      </a:dk2>
      <a:lt2>
        <a:srgbClr val="DDDDDA"/>
      </a:lt2>
      <a:accent1>
        <a:srgbClr val="0053A0"/>
      </a:accent1>
      <a:accent2>
        <a:srgbClr val="FFD200"/>
      </a:accent2>
      <a:accent3>
        <a:srgbClr val="ED1B2E"/>
      </a:accent3>
      <a:accent4>
        <a:srgbClr val="A5CF4C"/>
      </a:accent4>
      <a:accent5>
        <a:srgbClr val="FF7300"/>
      </a:accent5>
      <a:accent6>
        <a:srgbClr val="6B1F7C"/>
      </a:accent6>
      <a:hlink>
        <a:srgbClr val="0097D0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Mobility-Presentation" id="{1950ACA5-5372-FC48-9FCD-C32C9203FE90}" vid="{67CBFBA6-27AA-FB48-87B3-0E9B0702DA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BED4953185D4494FB699BC57C8909" ma:contentTypeVersion="9" ma:contentTypeDescription="Create a new document." ma:contentTypeScope="" ma:versionID="c2954326608b84e81984de76cdcbf5b1">
  <xsd:schema xmlns:xsd="http://www.w3.org/2001/XMLSchema" xmlns:xs="http://www.w3.org/2001/XMLSchema" xmlns:p="http://schemas.microsoft.com/office/2006/metadata/properties" xmlns:ns2="962adcfb-85f3-40de-a590-6513ded792f5" xmlns:ns3="153d070c-618c-4659-9950-3ff4cc4c0885" targetNamespace="http://schemas.microsoft.com/office/2006/metadata/properties" ma:root="true" ma:fieldsID="8629571bff8986737f0153ee3c01ed85" ns2:_="" ns3:_="">
    <xsd:import namespace="962adcfb-85f3-40de-a590-6513ded792f5"/>
    <xsd:import namespace="153d070c-618c-4659-9950-3ff4cc4c08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wner" minOccurs="0"/>
                <xsd:element ref="ns2:Division" minOccurs="0"/>
                <xsd:element ref="ns2:Department" minOccurs="0"/>
                <xsd:element ref="ns2:Description_x002f_Purpose" minOccurs="0"/>
                <xsd:element ref="ns2:App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adcfb-85f3-40de-a590-6513ded79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wner" ma:index="10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11" nillable="true" ma:displayName="Division" ma:default="-" ma:format="Dropdown" ma:internalName="Division">
      <xsd:simpleType>
        <xsd:restriction base="dms:Choice">
          <xsd:enumeration value="-"/>
          <xsd:enumeration value="CD"/>
          <xsd:enumeration value="ES"/>
          <xsd:enumeration value="MC"/>
          <xsd:enumeration value="MTS"/>
          <xsd:enumeration value="MT"/>
        </xsd:restriction>
      </xsd:simpleType>
    </xsd:element>
    <xsd:element name="Department" ma:index="12" nillable="true" ma:displayName="Department" ma:internalName="Department">
      <xsd:simpleType>
        <xsd:restriction base="dms:Text">
          <xsd:maxLength value="255"/>
        </xsd:restriction>
      </xsd:simpleType>
    </xsd:element>
    <xsd:element name="Description_x002f_Purpose" ma:index="13" nillable="true" ma:displayName="Description/Purpose" ma:format="Dropdown" ma:internalName="Description_x002f_Purpose">
      <xsd:simpleType>
        <xsd:restriction base="dms:Note">
          <xsd:maxLength value="255"/>
        </xsd:restriction>
      </xsd:simpleType>
    </xsd:element>
    <xsd:element name="App" ma:index="14" nillable="true" ma:displayName="Council Templates" ma:default="Word" ma:description="Report Template" ma:format="Dropdown" ma:internalName="App">
      <xsd:simpleType>
        <xsd:restriction base="dms:Choice">
          <xsd:enumeration value="Word"/>
          <xsd:enumeration value="PowerPoint"/>
          <xsd:enumeration value="Excel"/>
          <xsd:enumeration value="Division"/>
          <xsd:enumeration value="Fold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d070c-618c-4659-9950-3ff4cc4c08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962adcfb-85f3-40de-a590-6513ded792f5">Metro Mobility</Department>
    <Division xmlns="962adcfb-85f3-40de-a590-6513ded792f5">MC</Division>
    <Description_x002f_Purpose xmlns="962adcfb-85f3-40de-a590-6513ded792f5">Presentation template for Metro Mobility</Description_x002f_Purpose>
    <App xmlns="962adcfb-85f3-40de-a590-6513ded792f5">PowerPoint</App>
    <Owner xmlns="962adcfb-85f3-40de-a590-6513ded792f5">
      <UserInfo>
        <DisplayName>Kuennen, Christine</DisplayName>
        <AccountId>282</AccountId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AF11AB-0AA3-44FA-8D50-B437889D45AA}">
  <ds:schemaRefs>
    <ds:schemaRef ds:uri="153d070c-618c-4659-9950-3ff4cc4c0885"/>
    <ds:schemaRef ds:uri="962adcfb-85f3-40de-a590-6513ded792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153d070c-618c-4659-9950-3ff4cc4c0885"/>
    <ds:schemaRef ds:uri="962adcfb-85f3-40de-a590-6513ded792f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MetroMobility-Presentation</Template>
  <TotalTime>13028</TotalTime>
  <Words>1406</Words>
  <Application>Microsoft Office PowerPoint</Application>
  <PresentationFormat>Widescreen</PresentationFormat>
  <Paragraphs>313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Aptos Narrow</vt:lpstr>
      <vt:lpstr>Arial</vt:lpstr>
      <vt:lpstr>Calibri</vt:lpstr>
      <vt:lpstr>Roboto</vt:lpstr>
      <vt:lpstr>System Font Regular</vt:lpstr>
      <vt:lpstr>Tenorite</vt:lpstr>
      <vt:lpstr>Metro Transit</vt:lpstr>
      <vt:lpstr>Metro Mobility Program Overview</vt:lpstr>
      <vt:lpstr>Key Service Performance Metrics</vt:lpstr>
      <vt:lpstr>2025 Year To Date KPI Data –      On Time Performance</vt:lpstr>
      <vt:lpstr>2025 Year To Date KPI Data –               On Time Performance – Late Trips in Detail:</vt:lpstr>
      <vt:lpstr>2025 Year To Date KPI Data –               On Time Performance – Comparative:</vt:lpstr>
      <vt:lpstr>2025 Year To Date KPI Data –                         Appointment Time Performance</vt:lpstr>
      <vt:lpstr>2025 Year To Date KPI Data –                         Appointment Time Performance – Detail:</vt:lpstr>
      <vt:lpstr>2025 Year To Date KPI Data –           Appointment Time Performance - Comparative</vt:lpstr>
      <vt:lpstr>2025 Year To Date KPI Data –     On Board Time Performance</vt:lpstr>
      <vt:lpstr>2025 Year To Date KPI Data –   On Board Time Performance - Comparative</vt:lpstr>
      <vt:lpstr>2025 Year To Date KPI Data –      ADA Trip Request Denials</vt:lpstr>
      <vt:lpstr>How do we improve On Time Performance, On Board Time, and Appointment Times:</vt:lpstr>
      <vt:lpstr>Member Questions</vt:lpstr>
      <vt:lpstr>  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Logo</dc:title>
  <dc:subject/>
  <dc:creator>Kuennen, Christine</dc:creator>
  <cp:keywords/>
  <dc:description/>
  <cp:lastModifiedBy>Sellner, Julie</cp:lastModifiedBy>
  <cp:revision>24</cp:revision>
  <cp:lastPrinted>2017-03-14T16:27:36Z</cp:lastPrinted>
  <dcterms:created xsi:type="dcterms:W3CDTF">2023-11-30T16:41:23Z</dcterms:created>
  <dcterms:modified xsi:type="dcterms:W3CDTF">2025-09-02T14:26:52Z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2.0</vt:lpwstr>
  </property>
  <property fmtid="{D5CDD505-2E9C-101B-9397-08002B2CF9AE}" pid="3" name="ContentTypeId">
    <vt:lpwstr>0x010100CDEBED4953185D4494FB699BC57C8909</vt:lpwstr>
  </property>
</Properties>
</file>